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 id="2147483687" r:id="rId2"/>
    <p:sldMasterId id="2147483688" r:id="rId3"/>
    <p:sldMasterId id="2147483689" r:id="rId4"/>
    <p:sldMasterId id="2147483690" r:id="rId5"/>
    <p:sldMasterId id="2147483691" r:id="rId6"/>
    <p:sldMasterId id="2147483692" r:id="rId7"/>
  </p:sldMasterIdLst>
  <p:notesMasterIdLst>
    <p:notesMasterId r:id="rId38"/>
  </p:notesMasterIdLst>
  <p:sldIdLst>
    <p:sldId id="256" r:id="rId8"/>
    <p:sldId id="257" r:id="rId9"/>
    <p:sldId id="258" r:id="rId10"/>
    <p:sldId id="329" r:id="rId11"/>
    <p:sldId id="301" r:id="rId12"/>
    <p:sldId id="260" r:id="rId13"/>
    <p:sldId id="259" r:id="rId14"/>
    <p:sldId id="261" r:id="rId15"/>
    <p:sldId id="331" r:id="rId16"/>
    <p:sldId id="263" r:id="rId17"/>
    <p:sldId id="276" r:id="rId18"/>
    <p:sldId id="270" r:id="rId19"/>
    <p:sldId id="262" r:id="rId20"/>
    <p:sldId id="279" r:id="rId21"/>
    <p:sldId id="264" r:id="rId22"/>
    <p:sldId id="277" r:id="rId23"/>
    <p:sldId id="278" r:id="rId24"/>
    <p:sldId id="280" r:id="rId25"/>
    <p:sldId id="267" r:id="rId26"/>
    <p:sldId id="281" r:id="rId27"/>
    <p:sldId id="269" r:id="rId28"/>
    <p:sldId id="290" r:id="rId29"/>
    <p:sldId id="291" r:id="rId30"/>
    <p:sldId id="292" r:id="rId31"/>
    <p:sldId id="318" r:id="rId32"/>
    <p:sldId id="319" r:id="rId33"/>
    <p:sldId id="298" r:id="rId34"/>
    <p:sldId id="273" r:id="rId35"/>
    <p:sldId id="313" r:id="rId36"/>
    <p:sldId id="275" r:id="rId37"/>
  </p:sldIdLst>
  <p:sldSz cx="12192000" cy="6858000"/>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112"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9" Type="http://schemas.openxmlformats.org/officeDocument/2006/relationships/slide" Target="slides/slide2.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7" Type="http://schemas.openxmlformats.org/officeDocument/2006/relationships/slide" Target="slides/slide30.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7839" cy="466434"/>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970937" y="0"/>
            <a:ext cx="3037839" cy="466434"/>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717550" y="1162050"/>
            <a:ext cx="5575300" cy="31368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1039" y="4473892"/>
            <a:ext cx="5608319" cy="3660457"/>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829967"/>
            <a:ext cx="3037839" cy="466433"/>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312515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 name="Shape 39"/>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None/>
            </a:pPr>
            <a:r>
              <a:rPr lang="en-US" sz="1200" b="0" i="0" u="none" strike="noStrike" cap="none" baseline="0" dirty="0" smtClean="0">
                <a:solidFill>
                  <a:schemeClr val="dk1"/>
                </a:solidFill>
                <a:latin typeface="Calibri"/>
                <a:ea typeface="Calibri"/>
                <a:cs typeface="Calibri"/>
                <a:sym typeface="Calibri"/>
              </a:rPr>
              <a:t>This is a presentation of the most up to date information as of Thursday, November 12</a:t>
            </a:r>
            <a:r>
              <a:rPr lang="en-US" sz="1200" b="0" i="0" u="none" strike="noStrike" cap="none" baseline="30000" dirty="0" smtClean="0">
                <a:solidFill>
                  <a:schemeClr val="dk1"/>
                </a:solidFill>
                <a:latin typeface="Calibri"/>
                <a:ea typeface="Calibri"/>
                <a:cs typeface="Calibri"/>
                <a:sym typeface="Calibri"/>
              </a:rPr>
              <a:t>th</a:t>
            </a:r>
            <a:r>
              <a:rPr lang="en-US" sz="1200" b="0" i="0" u="none" strike="noStrike" cap="none" baseline="0" dirty="0" smtClean="0">
                <a:solidFill>
                  <a:schemeClr val="dk1"/>
                </a:solidFill>
                <a:latin typeface="Calibri"/>
                <a:ea typeface="Calibri"/>
                <a:cs typeface="Calibri"/>
                <a:sym typeface="Calibri"/>
              </a:rPr>
              <a:t>. </a:t>
            </a:r>
            <a:endParaRPr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701041" y="1162051"/>
            <a:ext cx="5608319" cy="313753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701041" y="4473892"/>
            <a:ext cx="5608319" cy="3660458"/>
          </a:xfrm>
          <a:prstGeom prst="rect">
            <a:avLst/>
          </a:prstGeom>
          <a:noFill/>
          <a:ln>
            <a:noFill/>
          </a:ln>
        </p:spPr>
        <p:txBody>
          <a:bodyPr lIns="93162" tIns="46568" rIns="93162" bIns="46568" anchor="t" anchorCtr="0">
            <a:noAutofit/>
          </a:bodyPr>
          <a:lstStyle/>
          <a:p>
            <a:pPr marL="174708" indent="-97060">
              <a:buClr>
                <a:schemeClr val="dk1"/>
              </a:buClr>
            </a:pPr>
            <a:r>
              <a:rPr lang="en-US" dirty="0" smtClean="0"/>
              <a:t>The</a:t>
            </a:r>
            <a:r>
              <a:rPr lang="en-US" baseline="0" dirty="0" smtClean="0"/>
              <a:t> state score reports have been released. The district score reports are supposed to be released in mid November (very soon). The student individual score reports are supposed to be released in late December (before the Holiday Break). </a:t>
            </a:r>
            <a:endParaRPr dirty="0"/>
          </a:p>
        </p:txBody>
      </p:sp>
      <p:sp>
        <p:nvSpPr>
          <p:cNvPr id="169" name="Shape 169"/>
          <p:cNvSpPr txBox="1">
            <a:spLocks noGrp="1"/>
          </p:cNvSpPr>
          <p:nvPr>
            <p:ph type="sldNum" idx="12"/>
          </p:nvPr>
        </p:nvSpPr>
        <p:spPr>
          <a:xfrm>
            <a:off x="3970937" y="8829967"/>
            <a:ext cx="3037839" cy="466432"/>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None/>
            </a:pPr>
            <a:r>
              <a:rPr lang="en-US" sz="1200" b="0" i="0" u="none" strike="noStrike" cap="none" baseline="0" dirty="0" smtClean="0">
                <a:solidFill>
                  <a:schemeClr val="dk1"/>
                </a:solidFill>
                <a:latin typeface="Calibri"/>
                <a:ea typeface="Calibri"/>
                <a:cs typeface="Calibri"/>
                <a:sym typeface="Calibri"/>
              </a:rPr>
              <a:t>It’s important to remember that we have always assessed students in regard to the state standards and that the information and data we receive—along with every other assessment we give—is meant to guide instruction—to help identify student strengths and weaknesses and adjust instruction. The reports are released much later this year than they will normally be released. The goal is a 42-day turn around.</a:t>
            </a:r>
            <a:endParaRPr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717550" y="1162050"/>
            <a:ext cx="5575300" cy="31368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174708" marR="0" lvl="0" indent="-98508" algn="l" rtl="0">
              <a:spcBef>
                <a:spcPts val="0"/>
              </a:spcBef>
              <a:buClr>
                <a:schemeClr val="dk1"/>
              </a:buClr>
              <a:buFont typeface="Arial"/>
              <a:buNone/>
            </a:pPr>
            <a:r>
              <a:rPr lang="en-US" sz="1200" b="0" i="0" u="none" strike="noStrike" cap="none" baseline="0" dirty="0" smtClean="0">
                <a:solidFill>
                  <a:schemeClr val="dk1"/>
                </a:solidFill>
                <a:latin typeface="Calibri"/>
                <a:ea typeface="Calibri"/>
                <a:cs typeface="Calibri"/>
                <a:sym typeface="Calibri"/>
              </a:rPr>
              <a:t>PARCC uses 5 performance levels.</a:t>
            </a:r>
            <a:endParaRPr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701041" y="4473893"/>
            <a:ext cx="5608319" cy="3660609"/>
          </a:xfrm>
          <a:prstGeom prst="rect">
            <a:avLst/>
          </a:prstGeom>
        </p:spPr>
        <p:txBody>
          <a:bodyPr lIns="93162" tIns="93162" rIns="93162" bIns="93162" anchor="t" anchorCtr="0">
            <a:noAutofit/>
          </a:bodyPr>
          <a:lstStyle/>
          <a:p>
            <a:r>
              <a:rPr lang="en-US" dirty="0" smtClean="0"/>
              <a:t>Each item has a descriptor</a:t>
            </a:r>
            <a:r>
              <a:rPr lang="en-US" baseline="0" dirty="0" smtClean="0"/>
              <a:t> for each performance level. This example of a descriptor is for a sixth grade ELA item that focuses on text complexity and how the student performs in relation to text complexity. Performance Level Descriptors (PLD’s) can be found on the PARCC resources page/PARCC website</a:t>
            </a:r>
            <a:endParaRPr dirty="0"/>
          </a:p>
        </p:txBody>
      </p:sp>
      <p:sp>
        <p:nvSpPr>
          <p:cNvPr id="212" name="Shape 212"/>
          <p:cNvSpPr txBox="1">
            <a:spLocks noGrp="1"/>
          </p:cNvSpPr>
          <p:nvPr>
            <p:ph type="sldNum" idx="12"/>
          </p:nvPr>
        </p:nvSpPr>
        <p:spPr>
          <a:xfrm>
            <a:off x="3970937" y="8829967"/>
            <a:ext cx="3037839" cy="466344"/>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717550" y="1162050"/>
            <a:ext cx="5575300" cy="31368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174708" marR="0" lvl="0" indent="-98508" algn="l" rtl="0">
              <a:spcBef>
                <a:spcPts val="0"/>
              </a:spcBef>
              <a:buClr>
                <a:schemeClr val="dk1"/>
              </a:buClr>
              <a:buFont typeface="Arial"/>
              <a:buNone/>
            </a:pPr>
            <a:r>
              <a:rPr lang="en-US" sz="1200" b="0" i="0" u="none" strike="noStrike" cap="none" baseline="0" dirty="0" smtClean="0">
                <a:solidFill>
                  <a:schemeClr val="dk1"/>
                </a:solidFill>
                <a:latin typeface="Calibri"/>
                <a:ea typeface="Calibri"/>
                <a:cs typeface="Calibri"/>
                <a:sym typeface="Calibri"/>
              </a:rPr>
              <a:t>This is what the front of the students’ individual score reports will look like</a:t>
            </a:r>
            <a:r>
              <a:rPr lang="is-IS" sz="1200" b="0" i="0" u="none" strike="noStrike" cap="none" baseline="0" dirty="0" smtClean="0">
                <a:solidFill>
                  <a:schemeClr val="dk1"/>
                </a:solidFill>
                <a:latin typeface="Calibri"/>
                <a:ea typeface="Calibri"/>
                <a:cs typeface="Calibri"/>
                <a:sym typeface="Calibri"/>
              </a:rPr>
              <a:t>…except it will not have the different colors. Everything will be in blue (like the previous slide)</a:t>
            </a:r>
            <a:endParaRPr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701041" y="4473892"/>
            <a:ext cx="5608319" cy="3660458"/>
          </a:xfrm>
          <a:prstGeom prst="rect">
            <a:avLst/>
          </a:prstGeom>
          <a:noFill/>
          <a:ln>
            <a:noFill/>
          </a:ln>
        </p:spPr>
        <p:txBody>
          <a:bodyPr lIns="93162" tIns="46568" rIns="93162" bIns="46568" anchor="t" anchorCtr="0">
            <a:noAutofit/>
          </a:bodyPr>
          <a:lstStyle/>
          <a:p>
            <a:pPr marL="174708" indent="-97060">
              <a:buClr>
                <a:schemeClr val="dk1"/>
              </a:buClr>
              <a:buSzPct val="100000"/>
            </a:pPr>
            <a:r>
              <a:rPr lang="en-US" dirty="0" smtClean="0"/>
              <a:t>There</a:t>
            </a:r>
            <a:r>
              <a:rPr lang="en-US" baseline="0" dirty="0" smtClean="0"/>
              <a:t> are two questions we should be asking. Is the student meeting grade level expectations? And what can we learn from the data?</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701041" y="1162051"/>
            <a:ext cx="5608319" cy="313753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701041" y="4473892"/>
            <a:ext cx="5608319" cy="3660458"/>
          </a:xfrm>
          <a:prstGeom prst="rect">
            <a:avLst/>
          </a:prstGeom>
          <a:noFill/>
          <a:ln>
            <a:noFill/>
          </a:ln>
        </p:spPr>
        <p:txBody>
          <a:bodyPr lIns="93162" tIns="46568" rIns="93162" bIns="46568" anchor="t" anchorCtr="0">
            <a:noAutofit/>
          </a:bodyPr>
          <a:lstStyle/>
          <a:p>
            <a:pPr>
              <a:buClr>
                <a:schemeClr val="dk1"/>
              </a:buClr>
              <a:buSzPct val="25000"/>
            </a:pPr>
            <a:r>
              <a:rPr lang="en-US" dirty="0" smtClean="0">
                <a:latin typeface="Arial"/>
                <a:ea typeface="Arial"/>
                <a:cs typeface="Arial"/>
                <a:sym typeface="Arial"/>
              </a:rPr>
              <a:t>One</a:t>
            </a:r>
            <a:r>
              <a:rPr lang="en-US" baseline="0" dirty="0" smtClean="0">
                <a:latin typeface="Arial"/>
                <a:ea typeface="Arial"/>
                <a:cs typeface="Arial"/>
                <a:sym typeface="Arial"/>
              </a:rPr>
              <a:t> of the differences besides the 5 performance levels is the comparison of the student’s score to the school, district, state, and PARCC averages.  THE ELA score will also have a separate scoring grid for reading and writing. These grids give a scoring range, the average of the students who were just meeting expectations, the school, district, and state averages. It is important to know that these separate grids do not “add up to” the student’s total score. They are an entirely different score unto themselves. </a:t>
            </a:r>
            <a:endParaRPr lang="en-US" dirty="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701041" y="1162051"/>
            <a:ext cx="5608319" cy="313753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701041" y="4473892"/>
            <a:ext cx="5608319" cy="3660458"/>
          </a:xfrm>
          <a:prstGeom prst="rect">
            <a:avLst/>
          </a:prstGeom>
          <a:noFill/>
          <a:ln>
            <a:noFill/>
          </a:ln>
        </p:spPr>
        <p:txBody>
          <a:bodyPr lIns="93162" tIns="46568" rIns="93162" bIns="46568" anchor="t" anchorCtr="0">
            <a:noAutofit/>
          </a:bodyPr>
          <a:lstStyle/>
          <a:p>
            <a:pPr>
              <a:buSzPct val="25000"/>
            </a:pPr>
            <a:r>
              <a:rPr lang="en-US" dirty="0" smtClean="0">
                <a:latin typeface="Arial"/>
                <a:ea typeface="Arial"/>
                <a:cs typeface="Arial"/>
                <a:sym typeface="Arial"/>
              </a:rPr>
              <a:t>Below</a:t>
            </a:r>
            <a:r>
              <a:rPr lang="en-US" baseline="0" dirty="0" smtClean="0">
                <a:latin typeface="Arial"/>
                <a:ea typeface="Arial"/>
                <a:cs typeface="Arial"/>
                <a:sym typeface="Arial"/>
              </a:rPr>
              <a:t> the upper grids are the disaggregated scores measured with arrows that indicate whether or not the student did as well, almost as well, or not as well, as other students. Please notice that all scores are based on what other students have done. The scores are comparative or norm-referenced. The scoring will not be criterion referenced until the cut scores are created (this summer).</a:t>
            </a:r>
            <a:endParaRPr lang="en-US" dirty="0">
              <a:latin typeface="Arial"/>
              <a:ea typeface="Arial"/>
              <a:cs typeface="Arial"/>
              <a:sym typeface="Arial"/>
            </a:endParaRPr>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None/>
            </a:pPr>
            <a:r>
              <a:rPr lang="en-US" sz="1200" b="0" i="0" u="none" strike="noStrike" cap="none" baseline="0" dirty="0" smtClean="0">
                <a:solidFill>
                  <a:schemeClr val="dk1"/>
                </a:solidFill>
                <a:latin typeface="Calibri"/>
                <a:ea typeface="Calibri"/>
                <a:cs typeface="Calibri"/>
                <a:sym typeface="Calibri"/>
              </a:rPr>
              <a:t>This is an Algebra II Individual Score report</a:t>
            </a:r>
            <a:endParaRPr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178308" marR="0" lvl="0" indent="-102108" algn="l" rtl="0">
              <a:spcBef>
                <a:spcPts val="0"/>
              </a:spcBef>
              <a:buClr>
                <a:schemeClr val="dk1"/>
              </a:buClr>
              <a:buFont typeface="Arial"/>
              <a:buNone/>
            </a:pPr>
            <a:r>
              <a:rPr lang="en-US" sz="1200" b="0" i="0" u="none" strike="noStrike" cap="none" baseline="0" dirty="0" smtClean="0">
                <a:solidFill>
                  <a:schemeClr val="dk1"/>
                </a:solidFill>
                <a:latin typeface="Calibri"/>
                <a:ea typeface="Calibri"/>
                <a:cs typeface="Calibri"/>
                <a:sym typeface="Calibri"/>
              </a:rPr>
              <a:t>Remember that the PARCC test is different than any other previous testing and not just because it is given in a digital format. Previous testing has been solely based on each students’ ability to show their knowledge of NJ state standards. PARCC testing assesses student knowledge AND understanding of the NJ state standards to determine students’ readiness for “college and career.” </a:t>
            </a:r>
            <a:endParaRPr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701041" y="4473892"/>
            <a:ext cx="5608319" cy="3660458"/>
          </a:xfrm>
          <a:prstGeom prst="rect">
            <a:avLst/>
          </a:prstGeom>
          <a:noFill/>
          <a:ln>
            <a:noFill/>
          </a:ln>
        </p:spPr>
        <p:txBody>
          <a:bodyPr lIns="93162" tIns="46568" rIns="93162" bIns="46568" anchor="t" anchorCtr="0">
            <a:noAutofit/>
          </a:bodyPr>
          <a:lstStyle/>
          <a:p>
            <a:r>
              <a:rPr lang="en-US" dirty="0" smtClean="0"/>
              <a:t>The Math Scores are disaggregated differently. They are based on Major Content which is what you would see as a math book</a:t>
            </a:r>
            <a:r>
              <a:rPr lang="en-US" baseline="0" dirty="0" smtClean="0"/>
              <a:t> chapter (example: ratios). The additional or supporting content which is categories within the chapters (example: creating an expression that shows a ratio). Expressing Mathematical Reasoning is the explanation behind the mathematical problem. Modeling and Application is creating a “real-world” application (or solving one) involving mathematics.</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717550" y="1162050"/>
            <a:ext cx="5575300" cy="31368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On the back of the individual score reports the parents are told to “start a discussion with your child’s teacher” and If the results are different than you expected, “meet with your child’s teacher to understand what that means”</a:t>
            </a:r>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701041" y="4473893"/>
            <a:ext cx="5608319" cy="3660304"/>
          </a:xfrm>
          <a:prstGeom prst="rect">
            <a:avLst/>
          </a:prstGeom>
        </p:spPr>
        <p:txBody>
          <a:bodyPr lIns="93162" tIns="93162" rIns="93162" bIns="93162" anchor="t" anchorCtr="0">
            <a:noAutofit/>
          </a:bodyPr>
          <a:lstStyle/>
          <a:p>
            <a:r>
              <a:rPr lang="en-US" dirty="0" smtClean="0"/>
              <a:t>When</a:t>
            </a:r>
            <a:r>
              <a:rPr lang="en-US" baseline="0" dirty="0" smtClean="0"/>
              <a:t> the district and school reports come out, they are supposed to look much like student reports. We will be able to see each grade level and how the scores are distributed across performance levels and compare with each other. The growth columns should not be filled in because the data is in year 1- so there is no growth yet. It will state how many students tested, the average performance level and the average student score. There is also a filter where we are supposed to be able to disaggregate the data and a download option to download the data into an excel/</a:t>
            </a:r>
            <a:r>
              <a:rPr lang="en-US" baseline="0" dirty="0" err="1" smtClean="0"/>
              <a:t>csv</a:t>
            </a:r>
            <a:r>
              <a:rPr lang="en-US" baseline="0" dirty="0" smtClean="0"/>
              <a:t>. file</a:t>
            </a:r>
            <a:endParaRPr lang="en-US" dirty="0"/>
          </a:p>
        </p:txBody>
      </p:sp>
      <p:sp>
        <p:nvSpPr>
          <p:cNvPr id="382" name="Shape 382"/>
          <p:cNvSpPr>
            <a:spLocks noGrp="1" noRot="1" noChangeAspect="1"/>
          </p:cNvSpPr>
          <p:nvPr>
            <p:ph type="sldImg" idx="2"/>
          </p:nvPr>
        </p:nvSpPr>
        <p:spPr>
          <a:xfrm>
            <a:off x="2322195" y="1162051"/>
            <a:ext cx="2365932" cy="313753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701041" y="4473893"/>
            <a:ext cx="5608319" cy="3660304"/>
          </a:xfrm>
          <a:prstGeom prst="rect">
            <a:avLst/>
          </a:prstGeom>
        </p:spPr>
        <p:txBody>
          <a:bodyPr lIns="93162" tIns="93162" rIns="93162" bIns="93162" anchor="t" anchorCtr="0">
            <a:noAutofit/>
          </a:bodyPr>
          <a:lstStyle/>
          <a:p>
            <a:r>
              <a:rPr lang="en-US" dirty="0" smtClean="0"/>
              <a:t>When</a:t>
            </a:r>
            <a:r>
              <a:rPr lang="en-US" baseline="0" dirty="0" smtClean="0"/>
              <a:t> we filter the scores by item analysis, we see the student, the student’s score and the disaggregated content. We can identify trends</a:t>
            </a:r>
            <a:endParaRPr lang="en-US" dirty="0"/>
          </a:p>
        </p:txBody>
      </p:sp>
      <p:sp>
        <p:nvSpPr>
          <p:cNvPr id="402" name="Shape 402"/>
          <p:cNvSpPr>
            <a:spLocks noGrp="1" noRot="1" noChangeAspect="1"/>
          </p:cNvSpPr>
          <p:nvPr>
            <p:ph type="sldImg" idx="2"/>
          </p:nvPr>
        </p:nvSpPr>
        <p:spPr>
          <a:xfrm>
            <a:off x="2322195" y="1162051"/>
            <a:ext cx="2365932" cy="313753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701041" y="4473893"/>
            <a:ext cx="5608319" cy="3660304"/>
          </a:xfrm>
          <a:prstGeom prst="rect">
            <a:avLst/>
          </a:prstGeom>
        </p:spPr>
        <p:txBody>
          <a:bodyPr lIns="93162" tIns="93162" rIns="93162" bIns="93162" anchor="t" anchorCtr="0">
            <a:noAutofit/>
          </a:bodyPr>
          <a:lstStyle/>
          <a:p>
            <a:r>
              <a:rPr lang="en-US" dirty="0" smtClean="0"/>
              <a:t>We</a:t>
            </a:r>
            <a:r>
              <a:rPr lang="en-US" baseline="0" dirty="0" smtClean="0"/>
              <a:t> are also supposed to be able to click on the items and get a description of the </a:t>
            </a:r>
            <a:r>
              <a:rPr lang="en-US" baseline="0" dirty="0" err="1" smtClean="0"/>
              <a:t>reposnse</a:t>
            </a:r>
            <a:r>
              <a:rPr lang="en-US" baseline="0" dirty="0" smtClean="0"/>
              <a:t> and item</a:t>
            </a:r>
            <a:endParaRPr lang="en-US" dirty="0"/>
          </a:p>
        </p:txBody>
      </p:sp>
      <p:sp>
        <p:nvSpPr>
          <p:cNvPr id="425" name="Shape 425"/>
          <p:cNvSpPr>
            <a:spLocks noGrp="1" noRot="1" noChangeAspect="1"/>
          </p:cNvSpPr>
          <p:nvPr>
            <p:ph type="sldImg" idx="2"/>
          </p:nvPr>
        </p:nvSpPr>
        <p:spPr>
          <a:xfrm>
            <a:off x="2322195" y="1162051"/>
            <a:ext cx="2365932" cy="313753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1168400" y="697230"/>
            <a:ext cx="4673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4" name="Shape 39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uFillTx/>
              </a:rPr>
              <a:t>These are our actual ELA State scores</a:t>
            </a:r>
            <a:endParaRPr dirty="0">
              <a:uFillTx/>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1168400" y="697230"/>
            <a:ext cx="4673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4" name="Shape 39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uFillTx/>
              </a:rPr>
              <a:t>These are our actual State Math Scores</a:t>
            </a:r>
            <a:endParaRPr dirty="0">
              <a:uFillTx/>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701041" y="1162051"/>
            <a:ext cx="5608319" cy="313753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6" name="Shape 476"/>
          <p:cNvSpPr txBox="1">
            <a:spLocks noGrp="1"/>
          </p:cNvSpPr>
          <p:nvPr>
            <p:ph type="body" idx="1"/>
          </p:nvPr>
        </p:nvSpPr>
        <p:spPr>
          <a:xfrm>
            <a:off x="701041" y="4473893"/>
            <a:ext cx="5608319" cy="3660609"/>
          </a:xfrm>
          <a:prstGeom prst="rect">
            <a:avLst/>
          </a:prstGeom>
        </p:spPr>
        <p:txBody>
          <a:bodyPr lIns="93162" tIns="93162" rIns="93162" bIns="93162" anchor="t" anchorCtr="0">
            <a:noAutofit/>
          </a:bodyPr>
          <a:lstStyle/>
          <a:p>
            <a:r>
              <a:rPr lang="en-US" dirty="0" smtClean="0"/>
              <a:t>It’s this type of analysis that will allow us to identify the strengths and weaknesses in the curriculum, identify where we need resources, and can lead to great PLC</a:t>
            </a:r>
            <a:r>
              <a:rPr lang="en-US" baseline="0" dirty="0" smtClean="0"/>
              <a:t> discussions</a:t>
            </a:r>
            <a:endParaRPr dirty="0"/>
          </a:p>
        </p:txBody>
      </p:sp>
      <p:sp>
        <p:nvSpPr>
          <p:cNvPr id="477" name="Shape 477"/>
          <p:cNvSpPr txBox="1">
            <a:spLocks noGrp="1"/>
          </p:cNvSpPr>
          <p:nvPr>
            <p:ph type="sldNum" idx="12"/>
          </p:nvPr>
        </p:nvSpPr>
        <p:spPr>
          <a:xfrm>
            <a:off x="3970937" y="8829967"/>
            <a:ext cx="3037839" cy="466344"/>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717550" y="1162050"/>
            <a:ext cx="5575300" cy="31368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174708" marR="0" lvl="0" indent="-98508" algn="l" rtl="0">
              <a:spcBef>
                <a:spcPts val="0"/>
              </a:spcBef>
              <a:buClr>
                <a:schemeClr val="dk1"/>
              </a:buClr>
              <a:buFont typeface="Arial"/>
              <a:buNone/>
            </a:pPr>
            <a:r>
              <a:rPr lang="en-US" sz="1200" b="0" i="0" u="none" strike="noStrike" cap="none" baseline="0" dirty="0" smtClean="0">
                <a:solidFill>
                  <a:schemeClr val="dk1"/>
                </a:solidFill>
                <a:latin typeface="Calibri"/>
                <a:ea typeface="Calibri"/>
                <a:cs typeface="Calibri"/>
                <a:sym typeface="Calibri"/>
              </a:rPr>
              <a:t>One of the best resources for understanding the score.</a:t>
            </a:r>
            <a:endParaRPr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4" name="Shape 354"/>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r>
              <a:rPr lang="en" dirty="0"/>
              <a:t>Don’t ignore the resources at DOE and of course </a:t>
            </a:r>
            <a:r>
              <a:rPr lang="en" dirty="0" smtClean="0"/>
              <a:t>PARCC</a:t>
            </a:r>
            <a:endParaRPr lang="en" dirty="0"/>
          </a:p>
        </p:txBody>
      </p:sp>
      <p:sp>
        <p:nvSpPr>
          <p:cNvPr id="355" name="Shape 355"/>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29</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717550" y="1162050"/>
            <a:ext cx="5575300" cy="31368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174708" marR="0" lvl="0" indent="-98508" algn="l" rtl="0">
              <a:spcBef>
                <a:spcPts val="0"/>
              </a:spcBef>
              <a:buClr>
                <a:schemeClr val="dk1"/>
              </a:buClr>
              <a:buFont typeface="Arial"/>
              <a:buNone/>
            </a:pPr>
            <a:r>
              <a:rPr lang="en-US" sz="1200" b="0" i="0" u="none" strike="noStrike" cap="none" baseline="0" dirty="0" smtClean="0">
                <a:solidFill>
                  <a:schemeClr val="dk1"/>
                </a:solidFill>
                <a:latin typeface="Calibri"/>
                <a:ea typeface="Calibri"/>
                <a:cs typeface="Calibri"/>
                <a:sym typeface="Calibri"/>
              </a:rPr>
              <a:t>At first glance, having only 12 participating states looks like something must be “wrong” with PARCC, why aren’t more states on board? PARCC started with 23 states. What happened? Remember: first, these 12 states (the PARCC test) assesses more students (5 million) than any other single test out there making the PARCC data more valid than any other test—more valid than NJASK data ever was, because with NJASK, we only had our own state to compare scores with. Second, the stakes are high for whatever “company” takes the contract for testing. With PARCC testing, our state (NJ) is on the governing board for development. We have a seat at this table, which gives us the ability to develop the test the way we want it to be. That is why when we said the test was too long—the test was changed. If we were to move to a different test, we would give up that ability. </a:t>
            </a:r>
            <a:endParaRPr sz="1200" b="0" i="0" u="none" strike="noStrike" cap="none" baseline="0" dirty="0">
              <a:solidFill>
                <a:schemeClr val="dk1"/>
              </a:solidFill>
              <a:latin typeface="Calibri"/>
              <a:ea typeface="Calibri"/>
              <a:cs typeface="Calibri"/>
              <a:sym typeface="Calibri"/>
            </a:endParaRPr>
          </a:p>
        </p:txBody>
      </p:sp>
      <p:sp>
        <p:nvSpPr>
          <p:cNvPr id="115" name="Shape 115"/>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3</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717550" y="1162050"/>
            <a:ext cx="5575300" cy="31368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2" name="Shape 262"/>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701041" y="4415790"/>
            <a:ext cx="5608319" cy="4183380"/>
          </a:xfrm>
          <a:prstGeom prst="rect">
            <a:avLst/>
          </a:prstGeom>
        </p:spPr>
        <p:txBody>
          <a:bodyPr lIns="93162" tIns="93162" rIns="93162" bIns="93162" anchor="ctr" anchorCtr="0">
            <a:noAutofit/>
          </a:bodyPr>
          <a:lstStyle/>
          <a:p>
            <a:r>
              <a:rPr lang="en-US" dirty="0" smtClean="0">
                <a:uFillTx/>
              </a:rPr>
              <a:t>The first change are the testing dates. Grades 3-8 are</a:t>
            </a:r>
            <a:r>
              <a:rPr lang="en-US" baseline="0" dirty="0" smtClean="0">
                <a:uFillTx/>
              </a:rPr>
              <a:t> testing between April 4</a:t>
            </a:r>
            <a:r>
              <a:rPr lang="en-US" baseline="30000" dirty="0" smtClean="0">
                <a:uFillTx/>
              </a:rPr>
              <a:t>th</a:t>
            </a:r>
            <a:r>
              <a:rPr lang="en-US" baseline="0" dirty="0" smtClean="0">
                <a:uFillTx/>
              </a:rPr>
              <a:t> and May 13</a:t>
            </a:r>
            <a:r>
              <a:rPr lang="en-US" baseline="30000" dirty="0" smtClean="0">
                <a:uFillTx/>
              </a:rPr>
              <a:t>th</a:t>
            </a:r>
            <a:r>
              <a:rPr lang="en-US" baseline="0" dirty="0" smtClean="0">
                <a:uFillTx/>
              </a:rPr>
              <a:t>. The High School will be testing from April 11</a:t>
            </a:r>
            <a:r>
              <a:rPr lang="en-US" baseline="30000" dirty="0" smtClean="0">
                <a:uFillTx/>
              </a:rPr>
              <a:t>th</a:t>
            </a:r>
            <a:r>
              <a:rPr lang="en-US" baseline="0" dirty="0" smtClean="0">
                <a:uFillTx/>
              </a:rPr>
              <a:t> - May 20</a:t>
            </a:r>
            <a:r>
              <a:rPr lang="en-US" baseline="30000" dirty="0" smtClean="0">
                <a:uFillTx/>
              </a:rPr>
              <a:t>th</a:t>
            </a:r>
            <a:r>
              <a:rPr lang="en-US" baseline="0" dirty="0" smtClean="0">
                <a:uFillTx/>
              </a:rPr>
              <a:t>.   However, we (as a district) are off from April 11-15</a:t>
            </a:r>
            <a:r>
              <a:rPr lang="en-US" baseline="30000" dirty="0" smtClean="0">
                <a:uFillTx/>
              </a:rPr>
              <a:t>th</a:t>
            </a:r>
            <a:r>
              <a:rPr lang="en-US" baseline="0" dirty="0" smtClean="0">
                <a:uFillTx/>
              </a:rPr>
              <a:t>. The bad news is that not only do we lose a week, but the high school will return from Spring Break to a testing environment. The good news is, we will only be testing for 25 days (at most) instead of 30 (including make-up exams). </a:t>
            </a:r>
            <a:endParaRPr dirty="0">
              <a:uFillTx/>
            </a:endParaRPr>
          </a:p>
        </p:txBody>
      </p:sp>
      <p:sp>
        <p:nvSpPr>
          <p:cNvPr id="216" name="Shape 216"/>
          <p:cNvSpPr>
            <a:spLocks noGrp="1" noRot="1" noChangeAspect="1"/>
          </p:cNvSpPr>
          <p:nvPr>
            <p:ph type="sldImg" idx="2"/>
          </p:nvPr>
        </p:nvSpPr>
        <p:spPr>
          <a:xfrm>
            <a:off x="1168400" y="697230"/>
            <a:ext cx="4673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717550" y="1162050"/>
            <a:ext cx="5575300" cy="31368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None/>
            </a:pPr>
            <a:r>
              <a:rPr lang="en-US" sz="1200" b="0" i="0" u="none" strike="noStrike" cap="none" baseline="0" dirty="0" smtClean="0">
                <a:solidFill>
                  <a:schemeClr val="dk1"/>
                </a:solidFill>
                <a:latin typeface="Calibri"/>
                <a:ea typeface="Calibri"/>
                <a:cs typeface="Calibri"/>
                <a:sym typeface="Calibri"/>
              </a:rPr>
              <a:t>There are no more PBA and EOY tests. There is only one testing window—One test administration.  Although we have one less week to test, and we will have to be creative with scheduling, it should not take any more than two weeks to test students (including makeups).</a:t>
            </a:r>
            <a:endParaRPr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717550" y="1162050"/>
            <a:ext cx="5575300" cy="31368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None/>
            </a:pPr>
            <a:r>
              <a:rPr lang="en-US" sz="1200" b="0" i="0" u="none" strike="noStrike" cap="none" baseline="0" dirty="0" smtClean="0">
                <a:solidFill>
                  <a:schemeClr val="dk1"/>
                </a:solidFill>
                <a:latin typeface="Calibri"/>
                <a:ea typeface="Calibri"/>
                <a:cs typeface="Calibri"/>
                <a:sym typeface="Calibri"/>
              </a:rPr>
              <a:t>Not only is there one testing window; the overall testing times for each grade level are shorter by 90 minutes.</a:t>
            </a:r>
            <a:endParaRPr sz="1200" b="0" i="0" u="none" strike="noStrike" cap="none" baseline="0" dirty="0">
              <a:solidFill>
                <a:schemeClr val="dk1"/>
              </a:solidFill>
              <a:latin typeface="Calibri"/>
              <a:ea typeface="Calibri"/>
              <a:cs typeface="Calibri"/>
              <a:sym typeface="Calibri"/>
            </a:endParaRPr>
          </a:p>
        </p:txBody>
      </p:sp>
      <p:sp>
        <p:nvSpPr>
          <p:cNvPr id="123" name="Shape 123"/>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7</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717550" y="1162050"/>
            <a:ext cx="5575300" cy="31368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None/>
            </a:pPr>
            <a:r>
              <a:rPr lang="en-US" sz="1200" b="0" i="0" u="none" strike="noStrike" cap="none" baseline="0" dirty="0" smtClean="0">
                <a:solidFill>
                  <a:schemeClr val="dk1"/>
                </a:solidFill>
                <a:latin typeface="Calibri"/>
                <a:ea typeface="Calibri"/>
                <a:cs typeface="Calibri"/>
                <a:sym typeface="Calibri"/>
              </a:rPr>
              <a:t>The reason the overall testing time is shorter is because there are less units—students still have the necessary time to complete their tests.</a:t>
            </a:r>
            <a:endParaRPr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The sessions with the same unit testing times (with the same number of minutes) can be combined.</a:t>
            </a:r>
            <a:r>
              <a:rPr lang="en-US" baseline="0" dirty="0" smtClean="0"/>
              <a: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pPr marL="0" marR="0" lvl="0" indent="0" algn="r" rtl="0">
                <a:spcBef>
                  <a:spcPts val="0"/>
                </a:spcBef>
                <a:buSzPct val="25000"/>
                <a:buNone/>
              </a:pPr>
              <a:t>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363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0" y="2473641"/>
            <a:ext cx="12183836" cy="1188719"/>
          </a:xfrm>
          <a:prstGeom prst="rect">
            <a:avLst/>
          </a:prstGeom>
          <a:noFill/>
          <a:ln>
            <a:noFill/>
          </a:ln>
        </p:spPr>
        <p:txBody>
          <a:bodyPr lIns="91425" tIns="91425" rIns="91425" bIns="91425" anchor="ctr" anchorCtr="0"/>
          <a:lstStyle>
            <a:lvl1pPr algn="ctr" rtl="0">
              <a:spcBef>
                <a:spcPts val="0"/>
              </a:spcBef>
              <a:defRPr sz="60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 name="Shape 13"/>
          <p:cNvSpPr txBox="1">
            <a:spLocks noGrp="1"/>
          </p:cNvSpPr>
          <p:nvPr>
            <p:ph type="body" idx="1"/>
          </p:nvPr>
        </p:nvSpPr>
        <p:spPr>
          <a:xfrm>
            <a:off x="0" y="3662362"/>
            <a:ext cx="12192000" cy="3195637"/>
          </a:xfrm>
          <a:prstGeom prst="rect">
            <a:avLst/>
          </a:prstGeom>
          <a:noFill/>
          <a:ln>
            <a:noFill/>
          </a:ln>
        </p:spPr>
        <p:txBody>
          <a:bodyPr lIns="91425" tIns="91425" rIns="91425" bIns="91425" anchor="ctr" anchorCtr="0"/>
          <a:lstStyle>
            <a:lvl1pPr rtl="0">
              <a:spcBef>
                <a:spcPts val="0"/>
              </a:spcBef>
              <a:defRPr sz="4000"/>
            </a:lvl1pPr>
            <a:lvl2pPr rtl="0">
              <a:spcBef>
                <a:spcPts val="0"/>
              </a:spcBef>
              <a:defRPr sz="3600"/>
            </a:lvl2pPr>
            <a:lvl3pPr rtl="0">
              <a:spcBef>
                <a:spcPts val="0"/>
              </a:spcBef>
              <a:defRPr sz="3200"/>
            </a:lvl3pPr>
            <a:lvl4pPr rtl="0">
              <a:spcBef>
                <a:spcPts val="0"/>
              </a:spcBef>
              <a:defRPr sz="2800"/>
            </a:lvl4pPr>
            <a:lvl5pPr rtl="0">
              <a:spcBef>
                <a:spcPts val="0"/>
              </a:spcBef>
              <a:defRPr sz="2800"/>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4_Custom Layou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0" y="2834640"/>
            <a:ext cx="12183836" cy="1188719"/>
          </a:xfrm>
          <a:prstGeom prst="rect">
            <a:avLst/>
          </a:prstGeom>
          <a:noFill/>
          <a:ln>
            <a:noFill/>
          </a:ln>
        </p:spPr>
        <p:txBody>
          <a:bodyPr lIns="91425" tIns="91425" rIns="91425" bIns="91425" anchor="ctr" anchorCtr="0"/>
          <a:lstStyle>
            <a:lvl1pPr algn="ctr" rtl="0">
              <a:spcBef>
                <a:spcPts val="0"/>
              </a:spcBef>
              <a:defRPr sz="60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sldNum" idx="12"/>
          </p:nvPr>
        </p:nvSpPr>
        <p:spPr>
          <a:xfrm>
            <a:off x="9448800" y="6477000"/>
            <a:ext cx="2743199" cy="36512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a:t>
            </a:fld>
            <a:endParaRPr lang="en-US" sz="1800" b="0" i="0" u="none" strike="noStrike" cap="none" baseline="0">
              <a:solidFill>
                <a:schemeClr val="dk1"/>
              </a:solidFill>
              <a:latin typeface="Calibri"/>
              <a:ea typeface="Calibri"/>
              <a:cs typeface="Calibri"/>
              <a:sym typeface="Calibri"/>
            </a:endParaRPr>
          </a:p>
        </p:txBody>
      </p:sp>
      <p:sp>
        <p:nvSpPr>
          <p:cNvPr id="58" name="Shape 58"/>
          <p:cNvSpPr txBox="1"/>
          <p:nvPr/>
        </p:nvSpPr>
        <p:spPr>
          <a:xfrm>
            <a:off x="9353550" y="6421664"/>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5_Custom Layou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0" y="2834640"/>
            <a:ext cx="12183836" cy="1188719"/>
          </a:xfrm>
          <a:prstGeom prst="rect">
            <a:avLst/>
          </a:prstGeom>
          <a:noFill/>
          <a:ln>
            <a:noFill/>
          </a:ln>
        </p:spPr>
        <p:txBody>
          <a:bodyPr lIns="91425" tIns="91425" rIns="91425" bIns="91425" anchor="ctr" anchorCtr="0"/>
          <a:lstStyle>
            <a:lvl1pPr algn="ctr" rtl="0">
              <a:spcBef>
                <a:spcPts val="0"/>
              </a:spcBef>
              <a:defRPr sz="60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sldNum" idx="12"/>
          </p:nvPr>
        </p:nvSpPr>
        <p:spPr>
          <a:xfrm>
            <a:off x="9448800" y="6477000"/>
            <a:ext cx="2743199" cy="36512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3_Custom Layou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0" y="0"/>
            <a:ext cx="9753599" cy="1219199"/>
          </a:xfrm>
          <a:prstGeom prst="rect">
            <a:avLst/>
          </a:prstGeom>
          <a:noFill/>
          <a:ln>
            <a:noFill/>
          </a:ln>
        </p:spPr>
        <p:txBody>
          <a:bodyPr lIns="91425" tIns="91425" rIns="91425" bIns="91425" anchor="ctr" anchorCtr="0"/>
          <a:lstStyle>
            <a:lvl1pPr marL="168524" indent="-3424" algn="l" rtl="0">
              <a:spcBef>
                <a:spcPts val="0"/>
              </a:spcBef>
              <a:defRPr sz="36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sldNum" idx="12"/>
          </p:nvPr>
        </p:nvSpPr>
        <p:spPr>
          <a:xfrm>
            <a:off x="11379200" y="6569075"/>
            <a:ext cx="812799" cy="2889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pPr marL="0" marR="0" lvl="0" indent="0" algn="l" rtl="0">
                <a:spcBef>
                  <a:spcPts val="0"/>
                </a:spcBef>
                <a:buSzPct val="25000"/>
                <a:buNone/>
              </a:p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4_Custom Layou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0" y="0"/>
            <a:ext cx="9753599" cy="1219199"/>
          </a:xfrm>
          <a:prstGeom prst="rect">
            <a:avLst/>
          </a:prstGeom>
          <a:noFill/>
          <a:ln>
            <a:noFill/>
          </a:ln>
        </p:spPr>
        <p:txBody>
          <a:bodyPr lIns="91425" tIns="91425" rIns="91425" bIns="91425" anchor="ctr" anchorCtr="0"/>
          <a:lstStyle>
            <a:lvl1pPr marL="168524" indent="-3424" algn="l" rtl="0">
              <a:spcBef>
                <a:spcPts val="0"/>
              </a:spcBef>
              <a:defRPr sz="36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sldNum" idx="12"/>
          </p:nvPr>
        </p:nvSpPr>
        <p:spPr>
          <a:xfrm>
            <a:off x="11379200" y="6569075"/>
            <a:ext cx="812799" cy="2889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pPr marL="0" marR="0" lvl="0" indent="0" algn="l" rtl="0">
                <a:spcBef>
                  <a:spcPts val="0"/>
                </a:spcBef>
                <a:buSzPct val="25000"/>
                <a:buNone/>
              </a:p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1_Custom Layou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997" y="0"/>
            <a:ext cx="10025298" cy="1188719"/>
          </a:xfrm>
          <a:prstGeom prst="rect">
            <a:avLst/>
          </a:prstGeom>
          <a:noFill/>
          <a:ln>
            <a:noFill/>
          </a:ln>
        </p:spPr>
        <p:txBody>
          <a:bodyPr lIns="91425" tIns="91425" rIns="91425" bIns="91425" anchor="ctr" anchorCtr="0"/>
          <a:lstStyle>
            <a:lvl1pPr rtl="0">
              <a:spcBef>
                <a:spcPts val="0"/>
              </a:spcBef>
              <a:defRPr sz="36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txBox="1">
            <a:spLocks noGrp="1"/>
          </p:cNvSpPr>
          <p:nvPr>
            <p:ph type="body" idx="1"/>
          </p:nvPr>
        </p:nvSpPr>
        <p:spPr>
          <a:xfrm>
            <a:off x="0" y="1188720"/>
            <a:ext cx="12191998" cy="5669280"/>
          </a:xfrm>
          <a:prstGeom prst="rect">
            <a:avLst/>
          </a:prstGeom>
          <a:noFill/>
          <a:ln>
            <a:noFill/>
          </a:ln>
        </p:spPr>
        <p:txBody>
          <a:bodyPr lIns="91425" tIns="91425" rIns="91425" bIns="91425" anchor="ctr" anchorCtr="0"/>
          <a:lstStyle>
            <a:lvl1pPr rtl="0">
              <a:spcBef>
                <a:spcPts val="0"/>
              </a:spcBef>
              <a:defRPr sz="3600"/>
            </a:lvl1pPr>
            <a:lvl2pPr rtl="0">
              <a:spcBef>
                <a:spcPts val="0"/>
              </a:spcBef>
              <a:defRPr sz="3200"/>
            </a:lvl2pPr>
            <a:lvl3pPr rtl="0">
              <a:spcBef>
                <a:spcPts val="0"/>
              </a:spcBef>
              <a:defRPr sz="2800"/>
            </a:lvl3pPr>
            <a:lvl4pPr rtl="0">
              <a:spcBef>
                <a:spcPts val="0"/>
              </a:spcBef>
              <a:defRPr sz="2400"/>
            </a:lvl4pPr>
            <a:lvl5pPr rtl="0">
              <a:spcBef>
                <a:spcPts val="0"/>
              </a:spcBef>
              <a:defRPr sz="2400"/>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799" cy="1143000"/>
          </a:xfrm>
          <a:prstGeom prst="rect">
            <a:avLst/>
          </a:prstGeom>
          <a:noFill/>
          <a:ln>
            <a:noFill/>
          </a:ln>
        </p:spPr>
        <p:txBody>
          <a:bodyPr lIns="91425" tIns="91425" rIns="91425" bIns="91425" anchor="t" anchorCtr="0"/>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a:off x="609600" y="1600200"/>
            <a:ext cx="10972799" cy="4525963"/>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1016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609600" y="6356351"/>
            <a:ext cx="2844800" cy="365125"/>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4165600" y="6356351"/>
            <a:ext cx="3860799" cy="365125"/>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8737600" y="6356351"/>
            <a:ext cx="2844800"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pPr marL="0" marR="0" lvl="0" indent="0" algn="l" rtl="0">
                <a:spcBef>
                  <a:spcPts val="0"/>
                </a:spcBef>
                <a:buSzPct val="25000"/>
                <a:buNone/>
              </a:p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124575" y="1207770"/>
            <a:ext cx="6057899" cy="5650229"/>
          </a:xfrm>
          <a:prstGeom prst="rect">
            <a:avLst/>
          </a:prstGeom>
          <a:noFill/>
          <a:ln>
            <a:noFill/>
          </a:ln>
        </p:spPr>
        <p:txBody>
          <a:bodyPr lIns="91425" tIns="91425" rIns="91425" bIns="91425" anchor="ctr" anchorCtr="0"/>
          <a:lstStyle>
            <a:lvl1pPr rtl="0">
              <a:spcBef>
                <a:spcPts val="0"/>
              </a:spcBef>
              <a:defRPr sz="3600"/>
            </a:lvl1pPr>
            <a:lvl2pPr rtl="0">
              <a:spcBef>
                <a:spcPts val="0"/>
              </a:spcBef>
              <a:defRPr sz="3200"/>
            </a:lvl2pPr>
            <a:lvl3pPr rtl="0">
              <a:spcBef>
                <a:spcPts val="0"/>
              </a:spcBef>
              <a:defRPr sz="2800"/>
            </a:lvl3pPr>
            <a:lvl4pPr rtl="0">
              <a:spcBef>
                <a:spcPts val="0"/>
              </a:spcBef>
              <a:defRPr sz="2400"/>
            </a:lvl4pPr>
            <a:lvl5pPr rtl="0">
              <a:spcBef>
                <a:spcPts val="0"/>
              </a:spcBef>
              <a:defRPr sz="2400"/>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
        <p:nvSpPr>
          <p:cNvPr id="79" name="Shape 79"/>
          <p:cNvSpPr txBox="1">
            <a:spLocks noGrp="1"/>
          </p:cNvSpPr>
          <p:nvPr>
            <p:ph type="title"/>
          </p:nvPr>
        </p:nvSpPr>
        <p:spPr>
          <a:xfrm>
            <a:off x="-4997" y="0"/>
            <a:ext cx="10025298" cy="1188719"/>
          </a:xfrm>
          <a:prstGeom prst="rect">
            <a:avLst/>
          </a:prstGeom>
          <a:noFill/>
          <a:ln>
            <a:noFill/>
          </a:ln>
        </p:spPr>
        <p:txBody>
          <a:bodyPr lIns="91425" tIns="91425" rIns="91425" bIns="91425" anchor="ctr" anchorCtr="0"/>
          <a:lstStyle>
            <a:lvl1pPr rtl="0">
              <a:spcBef>
                <a:spcPts val="0"/>
              </a:spcBef>
              <a:defRPr sz="36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txBox="1">
            <a:spLocks noGrp="1"/>
          </p:cNvSpPr>
          <p:nvPr>
            <p:ph type="body" idx="2"/>
          </p:nvPr>
        </p:nvSpPr>
        <p:spPr>
          <a:xfrm>
            <a:off x="0" y="1188720"/>
            <a:ext cx="6057899" cy="5669280"/>
          </a:xfrm>
          <a:prstGeom prst="rect">
            <a:avLst/>
          </a:prstGeom>
          <a:noFill/>
          <a:ln>
            <a:noFill/>
          </a:ln>
        </p:spPr>
        <p:txBody>
          <a:bodyPr lIns="91425" tIns="91425" rIns="91425" bIns="91425" anchor="ctr" anchorCtr="0"/>
          <a:lstStyle>
            <a:lvl1pPr rtl="0">
              <a:spcBef>
                <a:spcPts val="0"/>
              </a:spcBef>
              <a:defRPr sz="3600"/>
            </a:lvl1pPr>
            <a:lvl2pPr rtl="0">
              <a:spcBef>
                <a:spcPts val="0"/>
              </a:spcBef>
              <a:defRPr sz="3200"/>
            </a:lvl2pPr>
            <a:lvl3pPr rtl="0">
              <a:spcBef>
                <a:spcPts val="0"/>
              </a:spcBef>
              <a:defRPr sz="2800"/>
            </a:lvl3pPr>
            <a:lvl4pPr rtl="0">
              <a:spcBef>
                <a:spcPts val="0"/>
              </a:spcBef>
              <a:defRPr sz="2400"/>
            </a:lvl4pPr>
            <a:lvl5pPr rtl="0">
              <a:spcBef>
                <a:spcPts val="0"/>
              </a:spcBef>
              <a:defRPr sz="2400"/>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indent="0" algn="ctr" rtl="0">
              <a:lnSpc>
                <a:spcPct val="90000"/>
              </a:lnSpc>
              <a:spcBef>
                <a:spcPts val="0"/>
              </a:spcBef>
              <a:buClr>
                <a:schemeClr val="dk1"/>
              </a:buClr>
              <a:buFont typeface="Calibri"/>
              <a:buNone/>
              <a:defRPr sz="60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83" name="Shape 83"/>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indent="0" algn="ctr" rtl="0">
              <a:lnSpc>
                <a:spcPct val="90000"/>
              </a:lnSpc>
              <a:spcBef>
                <a:spcPts val="1000"/>
              </a:spcBef>
              <a:buClr>
                <a:schemeClr val="dk1"/>
              </a:buClr>
              <a:buFont typeface="Arial"/>
              <a:buNone/>
              <a:defRPr sz="2400" b="0" i="0" u="none" strike="noStrike" cap="none" baseline="0">
                <a:solidFill>
                  <a:schemeClr val="dk1"/>
                </a:solidFill>
                <a:latin typeface="Calibri"/>
                <a:ea typeface="Calibri"/>
                <a:cs typeface="Calibri"/>
                <a:sym typeface="Calibri"/>
              </a:defRPr>
            </a:lvl1pPr>
            <a:lvl2pPr marL="457200" marR="0" indent="0" algn="ctr" rtl="0">
              <a:lnSpc>
                <a:spcPct val="90000"/>
              </a:lnSpc>
              <a:spcBef>
                <a:spcPts val="500"/>
              </a:spcBef>
              <a:buClr>
                <a:schemeClr val="dk1"/>
              </a:buClr>
              <a:buFont typeface="Arial"/>
              <a:buNone/>
              <a:defRPr sz="2000" b="0" i="0" u="none" strike="noStrike" cap="none" baseline="0">
                <a:solidFill>
                  <a:schemeClr val="dk1"/>
                </a:solidFill>
                <a:latin typeface="Calibri"/>
                <a:ea typeface="Calibri"/>
                <a:cs typeface="Calibri"/>
                <a:sym typeface="Calibri"/>
              </a:defRPr>
            </a:lvl2pPr>
            <a:lvl3pPr marL="914400" marR="0" indent="0" algn="ctr" rtl="0">
              <a:lnSpc>
                <a:spcPct val="90000"/>
              </a:lnSpc>
              <a:spcBef>
                <a:spcPts val="500"/>
              </a:spcBef>
              <a:buClr>
                <a:schemeClr val="dk1"/>
              </a:buClr>
              <a:buFont typeface="Arial"/>
              <a:buNone/>
              <a:defRPr sz="1800" b="0" i="0" u="none" strike="noStrike" cap="none" baseline="0">
                <a:solidFill>
                  <a:schemeClr val="dk1"/>
                </a:solidFill>
                <a:latin typeface="Calibri"/>
                <a:ea typeface="Calibri"/>
                <a:cs typeface="Calibri"/>
                <a:sym typeface="Calibri"/>
              </a:defRPr>
            </a:lvl3pPr>
            <a:lvl4pPr marL="1371600" marR="0" indent="0" algn="ctr" rtl="0">
              <a:lnSpc>
                <a:spcPct val="90000"/>
              </a:lnSpc>
              <a:spcBef>
                <a:spcPts val="500"/>
              </a:spcBef>
              <a:buClr>
                <a:schemeClr val="dk1"/>
              </a:buClr>
              <a:buFont typeface="Arial"/>
              <a:buNone/>
              <a:defRPr sz="1600" b="0" i="0" u="none" strike="noStrike" cap="none" baseline="0">
                <a:solidFill>
                  <a:schemeClr val="dk1"/>
                </a:solidFill>
                <a:latin typeface="Calibri"/>
                <a:ea typeface="Calibri"/>
                <a:cs typeface="Calibri"/>
                <a:sym typeface="Calibri"/>
              </a:defRPr>
            </a:lvl4pPr>
            <a:lvl5pPr marL="1828800" marR="0" indent="0" algn="ctr" rtl="0">
              <a:lnSpc>
                <a:spcPct val="90000"/>
              </a:lnSpc>
              <a:spcBef>
                <a:spcPts val="500"/>
              </a:spcBef>
              <a:buClr>
                <a:schemeClr val="dk1"/>
              </a:buClr>
              <a:buFont typeface="Arial"/>
              <a:buNone/>
              <a:defRPr sz="1600" b="0" i="0" u="none" strike="noStrike" cap="none" baseline="0">
                <a:solidFill>
                  <a:schemeClr val="dk1"/>
                </a:solidFill>
                <a:latin typeface="Calibri"/>
                <a:ea typeface="Calibri"/>
                <a:cs typeface="Calibri"/>
                <a:sym typeface="Calibri"/>
              </a:defRPr>
            </a:lvl5pPr>
            <a:lvl6pPr marL="2286000" marR="0" indent="0" algn="ctr" rtl="0">
              <a:lnSpc>
                <a:spcPct val="90000"/>
              </a:lnSpc>
              <a:spcBef>
                <a:spcPts val="500"/>
              </a:spcBef>
              <a:buClr>
                <a:schemeClr val="dk1"/>
              </a:buClr>
              <a:buFont typeface="Arial"/>
              <a:buNone/>
              <a:defRPr sz="1600" b="0" i="0" u="none" strike="noStrike" cap="none" baseline="0">
                <a:solidFill>
                  <a:schemeClr val="dk1"/>
                </a:solidFill>
                <a:latin typeface="Calibri"/>
                <a:ea typeface="Calibri"/>
                <a:cs typeface="Calibri"/>
                <a:sym typeface="Calibri"/>
              </a:defRPr>
            </a:lvl6pPr>
            <a:lvl7pPr marL="2743200" marR="0" indent="0" algn="ctr" rtl="0">
              <a:lnSpc>
                <a:spcPct val="90000"/>
              </a:lnSpc>
              <a:spcBef>
                <a:spcPts val="500"/>
              </a:spcBef>
              <a:buClr>
                <a:schemeClr val="dk1"/>
              </a:buClr>
              <a:buFont typeface="Arial"/>
              <a:buNone/>
              <a:defRPr sz="1600" b="0" i="0" u="none" strike="noStrike" cap="none" baseline="0">
                <a:solidFill>
                  <a:schemeClr val="dk1"/>
                </a:solidFill>
                <a:latin typeface="Calibri"/>
                <a:ea typeface="Calibri"/>
                <a:cs typeface="Calibri"/>
                <a:sym typeface="Calibri"/>
              </a:defRPr>
            </a:lvl7pPr>
            <a:lvl8pPr marL="3200400" marR="0" indent="0" algn="ctr" rtl="0">
              <a:lnSpc>
                <a:spcPct val="90000"/>
              </a:lnSpc>
              <a:spcBef>
                <a:spcPts val="500"/>
              </a:spcBef>
              <a:buClr>
                <a:schemeClr val="dk1"/>
              </a:buClr>
              <a:buFont typeface="Arial"/>
              <a:buNone/>
              <a:defRPr sz="1600" b="0" i="0" u="none" strike="noStrike" cap="none" baseline="0">
                <a:solidFill>
                  <a:schemeClr val="dk1"/>
                </a:solidFill>
                <a:latin typeface="Calibri"/>
                <a:ea typeface="Calibri"/>
                <a:cs typeface="Calibri"/>
                <a:sym typeface="Calibri"/>
              </a:defRPr>
            </a:lvl8pPr>
            <a:lvl9pPr marL="3657600" marR="0" indent="0" algn="ctr" rtl="0">
              <a:lnSpc>
                <a:spcPct val="90000"/>
              </a:lnSpc>
              <a:spcBef>
                <a:spcPts val="500"/>
              </a:spcBef>
              <a:buClr>
                <a:schemeClr val="dk1"/>
              </a:buClr>
              <a:buFont typeface="Arial"/>
              <a:buNone/>
              <a:defRPr sz="1600" b="0" i="0" u="none" strike="noStrike" cap="none" baseline="0">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pPr marL="0" marR="0" lvl="0" indent="0" algn="l" rtl="0">
                <a:spcBef>
                  <a:spcPts val="0"/>
                </a:spcBef>
                <a:buSzPct val="25000"/>
                <a:buNone/>
              </a:p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8_Custom Layou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0" y="2834640"/>
            <a:ext cx="12183836" cy="1188719"/>
          </a:xfrm>
          <a:prstGeom prst="rect">
            <a:avLst/>
          </a:prstGeom>
          <a:noFill/>
          <a:ln>
            <a:noFill/>
          </a:ln>
        </p:spPr>
        <p:txBody>
          <a:bodyPr lIns="91425" tIns="91425" rIns="91425" bIns="91425" anchor="ctr" anchorCtr="0"/>
          <a:lstStyle>
            <a:lvl1pPr algn="ctr" rtl="0">
              <a:spcBef>
                <a:spcPts val="0"/>
              </a:spcBef>
              <a:defRPr sz="60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txBox="1">
            <a:spLocks noGrp="1"/>
          </p:cNvSpPr>
          <p:nvPr>
            <p:ph type="sldNum" idx="12"/>
          </p:nvPr>
        </p:nvSpPr>
        <p:spPr>
          <a:xfrm>
            <a:off x="9448800" y="6477000"/>
            <a:ext cx="2743199" cy="36512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09600" y="1752600"/>
            <a:ext cx="10972799" cy="4114800"/>
          </a:xfrm>
          <a:prstGeom prst="rect">
            <a:avLst/>
          </a:prstGeom>
          <a:noFill/>
          <a:ln>
            <a:noFill/>
          </a:ln>
        </p:spPr>
        <p:txBody>
          <a:bodyPr lIns="91425" tIns="91425" rIns="91425" bIns="91425" anchor="t" anchorCtr="0"/>
          <a:lstStyle>
            <a:lvl1pPr rtl="0">
              <a:spcBef>
                <a:spcPts val="0"/>
              </a:spcBef>
              <a:defRPr sz="2800">
                <a:solidFill>
                  <a:schemeClr val="dk1"/>
                </a:solidFill>
                <a:latin typeface="Calibri"/>
                <a:ea typeface="Calibri"/>
                <a:cs typeface="Calibri"/>
                <a:sym typeface="Calibri"/>
              </a:defRPr>
            </a:lvl1pPr>
            <a:lvl2pPr rtl="0">
              <a:spcBef>
                <a:spcPts val="0"/>
              </a:spcBef>
              <a:defRPr sz="2400">
                <a:solidFill>
                  <a:schemeClr val="dk1"/>
                </a:solidFill>
                <a:latin typeface="Calibri"/>
                <a:ea typeface="Calibri"/>
                <a:cs typeface="Calibri"/>
                <a:sym typeface="Calibri"/>
              </a:defRPr>
            </a:lvl2pPr>
            <a:lvl3pPr marL="898796" indent="168003" rtl="0">
              <a:spcBef>
                <a:spcPts val="0"/>
              </a:spcBef>
              <a:defRPr/>
            </a:lvl3pPr>
            <a:lvl4pPr rtl="0">
              <a:spcBef>
                <a:spcPts val="0"/>
              </a:spcBef>
              <a:defRPr sz="1800">
                <a:solidFill>
                  <a:schemeClr val="dk1"/>
                </a:solidFill>
                <a:latin typeface="Calibri"/>
                <a:ea typeface="Calibri"/>
                <a:cs typeface="Calibri"/>
                <a:sym typeface="Calibri"/>
              </a:defRPr>
            </a:lvl4pPr>
            <a:lvl5pPr rtl="0">
              <a:spcBef>
                <a:spcPts val="0"/>
              </a:spcBef>
              <a:defRPr sz="1800">
                <a:solidFill>
                  <a:schemeClr val="dk1"/>
                </a:solidFill>
                <a:latin typeface="Calibri"/>
                <a:ea typeface="Calibri"/>
                <a:cs typeface="Calibri"/>
                <a:sym typeface="Calibri"/>
              </a:defRPr>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
        <p:nvSpPr>
          <p:cNvPr id="61" name="Shape 61"/>
          <p:cNvSpPr txBox="1">
            <a:spLocks noGrp="1"/>
          </p:cNvSpPr>
          <p:nvPr>
            <p:ph type="title"/>
          </p:nvPr>
        </p:nvSpPr>
        <p:spPr>
          <a:xfrm>
            <a:off x="0" y="0"/>
            <a:ext cx="9753599" cy="1219199"/>
          </a:xfrm>
          <a:prstGeom prst="rect">
            <a:avLst/>
          </a:prstGeom>
          <a:noFill/>
          <a:ln>
            <a:noFill/>
          </a:ln>
        </p:spPr>
        <p:txBody>
          <a:bodyPr lIns="91425" tIns="91425" rIns="91425" bIns="91425" anchor="ctr" anchorCtr="0"/>
          <a:lstStyle>
            <a:lvl1pPr marL="168524" indent="-3424" algn="l" rtl="0">
              <a:spcBef>
                <a:spcPts val="0"/>
              </a:spcBef>
              <a:defRPr sz="36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body" idx="2"/>
          </p:nvPr>
        </p:nvSpPr>
        <p:spPr>
          <a:xfrm>
            <a:off x="1016003" y="6553200"/>
            <a:ext cx="5080000" cy="304799"/>
          </a:xfrm>
          <a:prstGeom prst="rect">
            <a:avLst/>
          </a:prstGeom>
          <a:noFill/>
          <a:ln>
            <a:noFill/>
          </a:ln>
        </p:spPr>
        <p:txBody>
          <a:bodyPr lIns="91425" tIns="91425" rIns="91425" bIns="91425" anchor="t" anchorCtr="0"/>
          <a:lstStyle>
            <a:lvl1pPr rtl="0">
              <a:spcBef>
                <a:spcPts val="0"/>
              </a:spcBef>
              <a:buFont typeface="Calibri"/>
              <a:buNone/>
              <a:defRPr sz="1200" b="1" i="1"/>
            </a:lvl1pPr>
            <a:lvl2pPr rtl="0">
              <a:spcBef>
                <a:spcPts val="0"/>
              </a:spcBef>
              <a:defRPr sz="2400">
                <a:solidFill>
                  <a:schemeClr val="dk1"/>
                </a:solidFill>
                <a:latin typeface="Calibri"/>
                <a:ea typeface="Calibri"/>
                <a:cs typeface="Calibri"/>
                <a:sym typeface="Calibri"/>
              </a:defRPr>
            </a:lvl2pPr>
            <a:lvl3pPr rtl="0">
              <a:spcBef>
                <a:spcPts val="0"/>
              </a:spcBef>
              <a:defRPr sz="2000">
                <a:solidFill>
                  <a:schemeClr val="dk1"/>
                </a:solidFill>
                <a:latin typeface="Calibri"/>
                <a:ea typeface="Calibri"/>
                <a:cs typeface="Calibri"/>
                <a:sym typeface="Calibri"/>
              </a:defRPr>
            </a:lvl3pPr>
            <a:lvl4pPr rtl="0">
              <a:spcBef>
                <a:spcPts val="0"/>
              </a:spcBef>
              <a:defRPr sz="1800">
                <a:solidFill>
                  <a:schemeClr val="dk1"/>
                </a:solidFill>
                <a:latin typeface="Calibri"/>
                <a:ea typeface="Calibri"/>
                <a:cs typeface="Calibri"/>
                <a:sym typeface="Calibri"/>
              </a:defRPr>
            </a:lvl4pPr>
            <a:lvl5pPr rtl="0">
              <a:spcBef>
                <a:spcPts val="0"/>
              </a:spcBef>
              <a:defRPr sz="1800">
                <a:solidFill>
                  <a:schemeClr val="dk1"/>
                </a:solidFill>
                <a:latin typeface="Calibri"/>
                <a:ea typeface="Calibri"/>
                <a:cs typeface="Calibri"/>
                <a:sym typeface="Calibri"/>
              </a:defRPr>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rgbClr val="000000"/>
                </a:solidFill>
                <a:latin typeface="Calibri"/>
                <a:ea typeface="Calibri"/>
                <a:cs typeface="Calibri"/>
                <a:sym typeface="Calibri"/>
              </a:rPr>
              <a:pPr marL="0" marR="0" lvl="0" indent="0" algn="l" rtl="0">
                <a:spcBef>
                  <a:spcPts val="0"/>
                </a:spcBef>
                <a:buSzPct val="25000"/>
                <a:buNone/>
              </a:pPr>
              <a:t>‹#›</a:t>
            </a:fld>
            <a:endParaRPr lang="en-US" sz="18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48070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0" y="2834640"/>
            <a:ext cx="12183836" cy="1188719"/>
          </a:xfrm>
          <a:prstGeom prst="rect">
            <a:avLst/>
          </a:prstGeom>
          <a:noFill/>
          <a:ln>
            <a:noFill/>
          </a:ln>
        </p:spPr>
        <p:txBody>
          <a:bodyPr lIns="91425" tIns="91425" rIns="91425" bIns="91425" anchor="ctr" anchorCtr="0"/>
          <a:lstStyle>
            <a:lvl1pPr algn="ctr" rtl="0">
              <a:spcBef>
                <a:spcPts val="0"/>
              </a:spcBef>
              <a:defRPr sz="60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txBox="1">
            <a:spLocks noGrp="1"/>
          </p:cNvSpPr>
          <p:nvPr>
            <p:ph type="sldNum" idx="12"/>
          </p:nvPr>
        </p:nvSpPr>
        <p:spPr>
          <a:xfrm>
            <a:off x="9448800" y="6477000"/>
            <a:ext cx="2743199" cy="36512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3"/>
        <p:cNvGrpSpPr/>
        <p:nvPr/>
      </p:nvGrpSpPr>
      <p:grpSpPr>
        <a:xfrm>
          <a:off x="0" y="0"/>
          <a:ext cx="0" cy="0"/>
          <a:chOff x="0" y="0"/>
          <a:chExt cx="0" cy="0"/>
        </a:xfrm>
      </p:grpSpPr>
    </p:spTree>
    <p:extLst>
      <p:ext uri="{BB962C8B-B14F-4D97-AF65-F5344CB8AC3E}">
        <p14:creationId xmlns:p14="http://schemas.microsoft.com/office/powerpoint/2010/main" val="3176998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Custom Layou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997" y="0"/>
            <a:ext cx="10025298" cy="1188719"/>
          </a:xfrm>
          <a:prstGeom prst="rect">
            <a:avLst/>
          </a:prstGeom>
          <a:noFill/>
          <a:ln>
            <a:noFill/>
          </a:ln>
        </p:spPr>
        <p:txBody>
          <a:bodyPr lIns="91425" tIns="91425" rIns="91425" bIns="91425" anchor="ctr" anchorCtr="0"/>
          <a:lstStyle>
            <a:lvl1pPr rtl="0">
              <a:spcBef>
                <a:spcPts val="0"/>
              </a:spcBef>
              <a:defRPr sz="36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1"/>
          </p:nvPr>
        </p:nvSpPr>
        <p:spPr>
          <a:xfrm>
            <a:off x="0" y="1188720"/>
            <a:ext cx="12191998" cy="5669280"/>
          </a:xfrm>
          <a:prstGeom prst="rect">
            <a:avLst/>
          </a:prstGeom>
          <a:noFill/>
          <a:ln>
            <a:noFill/>
          </a:ln>
        </p:spPr>
        <p:txBody>
          <a:bodyPr lIns="91425" tIns="91425" rIns="91425" bIns="91425" anchor="ctr" anchorCtr="0"/>
          <a:lstStyle>
            <a:lvl1pPr rtl="0">
              <a:spcBef>
                <a:spcPts val="0"/>
              </a:spcBef>
              <a:defRPr sz="3600"/>
            </a:lvl1pPr>
            <a:lvl2pPr rtl="0">
              <a:spcBef>
                <a:spcPts val="0"/>
              </a:spcBef>
              <a:defRPr sz="3200"/>
            </a:lvl2pPr>
            <a:lvl3pPr rtl="0">
              <a:spcBef>
                <a:spcPts val="0"/>
              </a:spcBef>
              <a:defRPr sz="2800"/>
            </a:lvl3pPr>
            <a:lvl4pPr rtl="0">
              <a:spcBef>
                <a:spcPts val="0"/>
              </a:spcBef>
              <a:defRPr sz="2400"/>
            </a:lvl4pPr>
            <a:lvl5pPr rtl="0">
              <a:spcBef>
                <a:spcPts val="0"/>
              </a:spcBef>
              <a:defRPr sz="2400"/>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85408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Custom Layou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0" y="2834640"/>
            <a:ext cx="12183836" cy="1188719"/>
          </a:xfrm>
          <a:prstGeom prst="rect">
            <a:avLst/>
          </a:prstGeom>
          <a:noFill/>
          <a:ln>
            <a:noFill/>
          </a:ln>
        </p:spPr>
        <p:txBody>
          <a:bodyPr lIns="91425" tIns="91425" rIns="91425" bIns="91425" anchor="ctr" anchorCtr="0"/>
          <a:lstStyle>
            <a:lvl1pPr algn="ctr" rtl="0">
              <a:spcBef>
                <a:spcPts val="0"/>
              </a:spcBef>
              <a:defRPr sz="60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4" name="Shape 164"/>
          <p:cNvSpPr txBox="1">
            <a:spLocks noGrp="1"/>
          </p:cNvSpPr>
          <p:nvPr>
            <p:ph type="sldNum" idx="12"/>
          </p:nvPr>
        </p:nvSpPr>
        <p:spPr>
          <a:xfrm>
            <a:off x="9448800" y="6477000"/>
            <a:ext cx="2743199" cy="36512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a:t>
            </a:fld>
            <a:endParaRPr lang="en-US" sz="18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1297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0" y="2834640"/>
            <a:ext cx="12183836" cy="1188719"/>
          </a:xfrm>
          <a:prstGeom prst="rect">
            <a:avLst/>
          </a:prstGeom>
          <a:noFill/>
          <a:ln>
            <a:noFill/>
          </a:ln>
        </p:spPr>
        <p:txBody>
          <a:bodyPr lIns="91425" tIns="91425" rIns="91425" bIns="91425" anchor="ctr" anchorCtr="0"/>
          <a:lstStyle>
            <a:lvl1pPr algn="ctr" rtl="0">
              <a:spcBef>
                <a:spcPts val="0"/>
              </a:spcBef>
              <a:defRPr sz="60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4" name="Shape 164"/>
          <p:cNvSpPr txBox="1">
            <a:spLocks noGrp="1"/>
          </p:cNvSpPr>
          <p:nvPr>
            <p:ph type="sldNum" idx="12"/>
          </p:nvPr>
        </p:nvSpPr>
        <p:spPr>
          <a:xfrm>
            <a:off x="9448800" y="6477000"/>
            <a:ext cx="2743199" cy="36512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997" y="0"/>
            <a:ext cx="10025298" cy="1188719"/>
          </a:xfrm>
          <a:prstGeom prst="rect">
            <a:avLst/>
          </a:prstGeom>
          <a:noFill/>
          <a:ln>
            <a:noFill/>
          </a:ln>
        </p:spPr>
        <p:txBody>
          <a:bodyPr lIns="91425" tIns="91425" rIns="91425" bIns="91425" anchor="ctr" anchorCtr="0"/>
          <a:lstStyle>
            <a:lvl1pPr rtl="0">
              <a:spcBef>
                <a:spcPts val="0"/>
              </a:spcBef>
              <a:defRPr sz="36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7" name="Shape 167"/>
          <p:cNvSpPr txBox="1">
            <a:spLocks noGrp="1"/>
          </p:cNvSpPr>
          <p:nvPr>
            <p:ph type="body" idx="1"/>
          </p:nvPr>
        </p:nvSpPr>
        <p:spPr>
          <a:xfrm>
            <a:off x="0" y="1188720"/>
            <a:ext cx="12191998" cy="5669280"/>
          </a:xfrm>
          <a:prstGeom prst="rect">
            <a:avLst/>
          </a:prstGeom>
          <a:noFill/>
          <a:ln>
            <a:noFill/>
          </a:ln>
        </p:spPr>
        <p:txBody>
          <a:bodyPr lIns="91425" tIns="91425" rIns="91425" bIns="91425" anchor="ctr" anchorCtr="0"/>
          <a:lstStyle>
            <a:lvl1pPr rtl="0">
              <a:spcBef>
                <a:spcPts val="0"/>
              </a:spcBef>
              <a:defRPr sz="3600"/>
            </a:lvl1pPr>
            <a:lvl2pPr rtl="0">
              <a:spcBef>
                <a:spcPts val="0"/>
              </a:spcBef>
              <a:defRPr sz="3200"/>
            </a:lvl2pPr>
            <a:lvl3pPr rtl="0">
              <a:spcBef>
                <a:spcPts val="0"/>
              </a:spcBef>
              <a:defRPr sz="2800"/>
            </a:lvl3pPr>
            <a:lvl4pPr rtl="0">
              <a:spcBef>
                <a:spcPts val="0"/>
              </a:spcBef>
              <a:defRPr sz="2400"/>
            </a:lvl4pPr>
            <a:lvl5pPr rtl="0">
              <a:spcBef>
                <a:spcPts val="0"/>
              </a:spcBef>
              <a:defRPr sz="2400"/>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Custom Layout">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123823" y="0"/>
            <a:ext cx="3429001" cy="6857999"/>
          </a:xfrm>
          <a:prstGeom prst="rect">
            <a:avLst/>
          </a:prstGeom>
          <a:noFill/>
          <a:ln>
            <a:noFill/>
          </a:ln>
        </p:spPr>
        <p:txBody>
          <a:bodyPr lIns="91425" tIns="91425" rIns="91425" bIns="91425" anchor="ctr" anchorCtr="0"/>
          <a:lstStyle>
            <a:lvl1pPr rtl="0">
              <a:spcBef>
                <a:spcPts val="0"/>
              </a:spcBef>
              <a:defRPr sz="36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0" name="Shape 170"/>
          <p:cNvSpPr txBox="1">
            <a:spLocks noGrp="1"/>
          </p:cNvSpPr>
          <p:nvPr>
            <p:ph type="body" idx="1"/>
          </p:nvPr>
        </p:nvSpPr>
        <p:spPr>
          <a:xfrm>
            <a:off x="3724275" y="57150"/>
            <a:ext cx="8372474" cy="6743700"/>
          </a:xfrm>
          <a:prstGeom prst="rect">
            <a:avLst/>
          </a:prstGeom>
          <a:noFill/>
          <a:ln>
            <a:noFill/>
          </a:ln>
        </p:spPr>
        <p:txBody>
          <a:bodyPr lIns="91425" tIns="91425" rIns="91425" bIns="91425" anchor="ctr" anchorCtr="0"/>
          <a:lstStyle>
            <a:lvl1pPr rtl="0">
              <a:spcBef>
                <a:spcPts val="0"/>
              </a:spcBef>
              <a:defRPr sz="4400"/>
            </a:lvl1pPr>
            <a:lvl2pPr rtl="0">
              <a:spcBef>
                <a:spcPts val="0"/>
              </a:spcBef>
              <a:defRPr sz="4000"/>
            </a:lvl2pPr>
            <a:lvl3pPr rtl="0">
              <a:spcBef>
                <a:spcPts val="0"/>
              </a:spcBef>
              <a:defRPr sz="3600"/>
            </a:lvl3pPr>
            <a:lvl4pPr rtl="0">
              <a:spcBef>
                <a:spcPts val="0"/>
              </a:spcBef>
              <a:defRPr sz="3200"/>
            </a:lvl4pPr>
            <a:lvl5pPr rtl="0">
              <a:spcBef>
                <a:spcPts val="0"/>
              </a:spcBef>
              <a:defRPr sz="3200"/>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123823" y="0"/>
            <a:ext cx="3429001" cy="6857999"/>
          </a:xfrm>
          <a:prstGeom prst="rect">
            <a:avLst/>
          </a:prstGeom>
          <a:noFill/>
          <a:ln>
            <a:noFill/>
          </a:ln>
        </p:spPr>
        <p:txBody>
          <a:bodyPr lIns="91425" tIns="91425" rIns="91425" bIns="91425" anchor="ctr" anchorCtr="0"/>
          <a:lstStyle>
            <a:lvl1pPr rtl="0">
              <a:spcBef>
                <a:spcPts val="0"/>
              </a:spcBef>
              <a:defRPr sz="36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8" name="Shape 268"/>
          <p:cNvSpPr txBox="1">
            <a:spLocks noGrp="1"/>
          </p:cNvSpPr>
          <p:nvPr>
            <p:ph type="body" idx="1"/>
          </p:nvPr>
        </p:nvSpPr>
        <p:spPr>
          <a:xfrm>
            <a:off x="3724275" y="57150"/>
            <a:ext cx="8372474" cy="6743700"/>
          </a:xfrm>
          <a:prstGeom prst="rect">
            <a:avLst/>
          </a:prstGeom>
          <a:noFill/>
          <a:ln>
            <a:noFill/>
          </a:ln>
        </p:spPr>
        <p:txBody>
          <a:bodyPr lIns="91425" tIns="91425" rIns="91425" bIns="91425" anchor="ctr" anchorCtr="0"/>
          <a:lstStyle>
            <a:lvl1pPr rtl="0">
              <a:spcBef>
                <a:spcPts val="0"/>
              </a:spcBef>
              <a:defRPr sz="4400"/>
            </a:lvl1pPr>
            <a:lvl2pPr rtl="0">
              <a:spcBef>
                <a:spcPts val="0"/>
              </a:spcBef>
              <a:defRPr sz="4000"/>
            </a:lvl2pPr>
            <a:lvl3pPr rtl="0">
              <a:spcBef>
                <a:spcPts val="0"/>
              </a:spcBef>
              <a:defRPr sz="3600"/>
            </a:lvl3pPr>
            <a:lvl4pPr rtl="0">
              <a:spcBef>
                <a:spcPts val="0"/>
              </a:spcBef>
              <a:defRPr sz="3200"/>
            </a:lvl4pPr>
            <a:lvl5pPr rtl="0">
              <a:spcBef>
                <a:spcPts val="0"/>
              </a:spcBef>
              <a:defRPr sz="3200"/>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124575" y="1207770"/>
            <a:ext cx="6057899" cy="5650229"/>
          </a:xfrm>
          <a:prstGeom prst="rect">
            <a:avLst/>
          </a:prstGeom>
          <a:noFill/>
          <a:ln>
            <a:noFill/>
          </a:ln>
        </p:spPr>
        <p:txBody>
          <a:bodyPr lIns="91425" tIns="91425" rIns="91425" bIns="91425" anchor="ctr" anchorCtr="0"/>
          <a:lstStyle>
            <a:lvl1pPr rtl="0">
              <a:spcBef>
                <a:spcPts val="0"/>
              </a:spcBef>
              <a:defRPr sz="3600"/>
            </a:lvl1pPr>
            <a:lvl2pPr rtl="0">
              <a:spcBef>
                <a:spcPts val="0"/>
              </a:spcBef>
              <a:defRPr sz="3200"/>
            </a:lvl2pPr>
            <a:lvl3pPr rtl="0">
              <a:spcBef>
                <a:spcPts val="0"/>
              </a:spcBef>
              <a:defRPr sz="2800"/>
            </a:lvl3pPr>
            <a:lvl4pPr rtl="0">
              <a:spcBef>
                <a:spcPts val="0"/>
              </a:spcBef>
              <a:defRPr sz="2400"/>
            </a:lvl4pPr>
            <a:lvl5pPr rtl="0">
              <a:spcBef>
                <a:spcPts val="0"/>
              </a:spcBef>
              <a:defRPr sz="2400"/>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
        <p:nvSpPr>
          <p:cNvPr id="271" name="Shape 271"/>
          <p:cNvSpPr txBox="1">
            <a:spLocks noGrp="1"/>
          </p:cNvSpPr>
          <p:nvPr>
            <p:ph type="title"/>
          </p:nvPr>
        </p:nvSpPr>
        <p:spPr>
          <a:xfrm>
            <a:off x="-4997" y="0"/>
            <a:ext cx="10025298" cy="1188719"/>
          </a:xfrm>
          <a:prstGeom prst="rect">
            <a:avLst/>
          </a:prstGeom>
          <a:noFill/>
          <a:ln>
            <a:noFill/>
          </a:ln>
        </p:spPr>
        <p:txBody>
          <a:bodyPr lIns="91425" tIns="91425" rIns="91425" bIns="91425" anchor="ctr" anchorCtr="0"/>
          <a:lstStyle>
            <a:lvl1pPr rtl="0">
              <a:spcBef>
                <a:spcPts val="0"/>
              </a:spcBef>
              <a:defRPr sz="36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2" name="Shape 272"/>
          <p:cNvSpPr txBox="1">
            <a:spLocks noGrp="1"/>
          </p:cNvSpPr>
          <p:nvPr>
            <p:ph type="body" idx="2"/>
          </p:nvPr>
        </p:nvSpPr>
        <p:spPr>
          <a:xfrm>
            <a:off x="0" y="1188720"/>
            <a:ext cx="6057899" cy="5669280"/>
          </a:xfrm>
          <a:prstGeom prst="rect">
            <a:avLst/>
          </a:prstGeom>
          <a:noFill/>
          <a:ln>
            <a:noFill/>
          </a:ln>
        </p:spPr>
        <p:txBody>
          <a:bodyPr lIns="91425" tIns="91425" rIns="91425" bIns="91425" anchor="ctr" anchorCtr="0"/>
          <a:lstStyle>
            <a:lvl1pPr rtl="0">
              <a:spcBef>
                <a:spcPts val="0"/>
              </a:spcBef>
              <a:defRPr sz="3600"/>
            </a:lvl1pPr>
            <a:lvl2pPr rtl="0">
              <a:spcBef>
                <a:spcPts val="0"/>
              </a:spcBef>
              <a:defRPr sz="3200"/>
            </a:lvl2pPr>
            <a:lvl3pPr rtl="0">
              <a:spcBef>
                <a:spcPts val="0"/>
              </a:spcBef>
              <a:defRPr sz="2800"/>
            </a:lvl3pPr>
            <a:lvl4pPr rtl="0">
              <a:spcBef>
                <a:spcPts val="0"/>
              </a:spcBef>
              <a:defRPr sz="2400"/>
            </a:lvl4pPr>
            <a:lvl5pPr rtl="0">
              <a:spcBef>
                <a:spcPts val="0"/>
              </a:spcBef>
              <a:defRPr sz="2400"/>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997" y="0"/>
            <a:ext cx="10025298" cy="1188719"/>
          </a:xfrm>
          <a:prstGeom prst="rect">
            <a:avLst/>
          </a:prstGeom>
          <a:noFill/>
          <a:ln>
            <a:noFill/>
          </a:ln>
        </p:spPr>
        <p:txBody>
          <a:bodyPr lIns="91425" tIns="91425" rIns="91425" bIns="91425" anchor="ctr" anchorCtr="0"/>
          <a:lstStyle>
            <a:lvl1pPr rtl="0">
              <a:spcBef>
                <a:spcPts val="0"/>
              </a:spcBef>
              <a:defRPr sz="36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5" name="Shape 275"/>
          <p:cNvSpPr txBox="1">
            <a:spLocks noGrp="1"/>
          </p:cNvSpPr>
          <p:nvPr>
            <p:ph type="body" idx="1"/>
          </p:nvPr>
        </p:nvSpPr>
        <p:spPr>
          <a:xfrm>
            <a:off x="0" y="1188720"/>
            <a:ext cx="12191998" cy="5669280"/>
          </a:xfrm>
          <a:prstGeom prst="rect">
            <a:avLst/>
          </a:prstGeom>
          <a:noFill/>
          <a:ln>
            <a:noFill/>
          </a:ln>
        </p:spPr>
        <p:txBody>
          <a:bodyPr lIns="91425" tIns="91425" rIns="91425" bIns="91425" anchor="ctr" anchorCtr="0"/>
          <a:lstStyle>
            <a:lvl1pPr rtl="0">
              <a:spcBef>
                <a:spcPts val="0"/>
              </a:spcBef>
              <a:defRPr sz="3600"/>
            </a:lvl1pPr>
            <a:lvl2pPr rtl="0">
              <a:spcBef>
                <a:spcPts val="0"/>
              </a:spcBef>
              <a:defRPr sz="3200"/>
            </a:lvl2pPr>
            <a:lvl3pPr rtl="0">
              <a:spcBef>
                <a:spcPts val="0"/>
              </a:spcBef>
              <a:defRPr sz="2800"/>
            </a:lvl3pPr>
            <a:lvl4pPr rtl="0">
              <a:spcBef>
                <a:spcPts val="0"/>
              </a:spcBef>
              <a:defRPr sz="2400"/>
            </a:lvl4pPr>
            <a:lvl5pPr rtl="0">
              <a:spcBef>
                <a:spcPts val="0"/>
              </a:spcBef>
              <a:defRPr sz="2400"/>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_Custom Layout">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997" y="0"/>
            <a:ext cx="10025298" cy="1188719"/>
          </a:xfrm>
          <a:prstGeom prst="rect">
            <a:avLst/>
          </a:prstGeom>
          <a:noFill/>
          <a:ln>
            <a:noFill/>
          </a:ln>
        </p:spPr>
        <p:txBody>
          <a:bodyPr lIns="91425" tIns="91425" rIns="91425" bIns="91425" anchor="ctr" anchorCtr="0"/>
          <a:lstStyle>
            <a:lvl1pPr rtl="0">
              <a:spcBef>
                <a:spcPts val="0"/>
              </a:spcBef>
              <a:defRPr sz="36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8" name="Shape 278"/>
          <p:cNvSpPr txBox="1">
            <a:spLocks noGrp="1"/>
          </p:cNvSpPr>
          <p:nvPr>
            <p:ph type="body" idx="1"/>
          </p:nvPr>
        </p:nvSpPr>
        <p:spPr>
          <a:xfrm>
            <a:off x="0" y="1188720"/>
            <a:ext cx="12191998" cy="5669280"/>
          </a:xfrm>
          <a:prstGeom prst="rect">
            <a:avLst/>
          </a:prstGeom>
          <a:noFill/>
          <a:ln>
            <a:noFill/>
          </a:ln>
        </p:spPr>
        <p:txBody>
          <a:bodyPr lIns="91425" tIns="91425" rIns="91425" bIns="91425" anchor="ctr" anchorCtr="0"/>
          <a:lstStyle>
            <a:lvl1pPr rtl="0">
              <a:spcBef>
                <a:spcPts val="0"/>
              </a:spcBef>
              <a:defRPr sz="3600"/>
            </a:lvl1pPr>
            <a:lvl2pPr rtl="0">
              <a:spcBef>
                <a:spcPts val="0"/>
              </a:spcBef>
              <a:defRPr sz="3200"/>
            </a:lvl2pPr>
            <a:lvl3pPr rtl="0">
              <a:spcBef>
                <a:spcPts val="0"/>
              </a:spcBef>
              <a:defRPr sz="2800"/>
            </a:lvl3pPr>
            <a:lvl4pPr rtl="0">
              <a:spcBef>
                <a:spcPts val="0"/>
              </a:spcBef>
              <a:defRPr sz="2400"/>
            </a:lvl4pPr>
            <a:lvl5pPr rtl="0">
              <a:spcBef>
                <a:spcPts val="0"/>
              </a:spcBef>
              <a:defRPr sz="2400"/>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7_Custom Layout">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609602" y="1752600"/>
            <a:ext cx="11176001" cy="38099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1016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19" name="Shape 19"/>
          <p:cNvSpPr txBox="1">
            <a:spLocks noGrp="1"/>
          </p:cNvSpPr>
          <p:nvPr>
            <p:ph type="title"/>
          </p:nvPr>
        </p:nvSpPr>
        <p:spPr>
          <a:xfrm>
            <a:off x="3759200" y="1"/>
            <a:ext cx="8432800" cy="1219199"/>
          </a:xfrm>
          <a:prstGeom prst="rect">
            <a:avLst/>
          </a:prstGeom>
          <a:noFill/>
          <a:ln>
            <a:noFill/>
          </a:ln>
        </p:spPr>
        <p:txBody>
          <a:bodyPr lIns="91425" tIns="91425" rIns="91425" bIns="91425" anchor="ctr" anchorCtr="0"/>
          <a:lstStyle>
            <a:lvl1pPr marL="168489" indent="-3389" algn="l" rtl="0">
              <a:spcBef>
                <a:spcPts val="0"/>
              </a:spcBef>
              <a:defRPr sz="28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sldNum" idx="12"/>
          </p:nvPr>
        </p:nvSpPr>
        <p:spPr>
          <a:xfrm>
            <a:off x="2" y="6569081"/>
            <a:ext cx="812799" cy="28892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fld id="{00000000-1234-1234-1234-123412341234}" type="slidenum">
              <a:rPr lang="en-US" sz="1400" b="0" i="0" u="none" strike="noStrike" cap="none" baseline="0">
                <a:solidFill>
                  <a:srgbClr val="000000"/>
                </a:solidFill>
                <a:latin typeface="Calibri"/>
                <a:ea typeface="Calibri"/>
                <a:cs typeface="Calibri"/>
                <a:sym typeface="Calibri"/>
              </a:rPr>
              <a:pPr marL="0" marR="0" lvl="0" indent="0" algn="ctr" rtl="0">
                <a:spcBef>
                  <a:spcPts val="0"/>
                </a:spcBef>
                <a:buSzPct val="25000"/>
                <a:buNone/>
              </a:pPr>
              <a:t>‹#›</a:t>
            </a:fld>
            <a:endParaRPr lang="en-US" sz="1400" b="0" i="0" u="none" strike="noStrike" cap="none" baseline="0">
              <a:solidFill>
                <a:srgbClr val="000000"/>
              </a:solidFill>
              <a:latin typeface="Calibri"/>
              <a:ea typeface="Calibri"/>
              <a:cs typeface="Calibri"/>
              <a:sym typeface="Calibri"/>
            </a:endParaRPr>
          </a:p>
        </p:txBody>
      </p:sp>
      <p:sp>
        <p:nvSpPr>
          <p:cNvPr id="21" name="Shape 21"/>
          <p:cNvSpPr txBox="1">
            <a:spLocks noGrp="1"/>
          </p:cNvSpPr>
          <p:nvPr>
            <p:ph type="body" idx="2"/>
          </p:nvPr>
        </p:nvSpPr>
        <p:spPr>
          <a:xfrm>
            <a:off x="1016004" y="6553200"/>
            <a:ext cx="5080000" cy="304799"/>
          </a:xfrm>
          <a:prstGeom prst="rect">
            <a:avLst/>
          </a:prstGeom>
          <a:noFill/>
          <a:ln>
            <a:noFill/>
          </a:ln>
        </p:spPr>
        <p:txBody>
          <a:bodyPr lIns="91425" tIns="91425" rIns="91425" bIns="91425" anchor="t" anchorCtr="0"/>
          <a:lstStyle>
            <a:lvl1pPr rtl="0">
              <a:spcBef>
                <a:spcPts val="0"/>
              </a:spcBef>
              <a:buFont typeface="Calibri"/>
              <a:buNone/>
              <a:defRPr sz="1200" b="1" i="1"/>
            </a:lvl1pPr>
            <a:lvl2pPr rtl="0">
              <a:spcBef>
                <a:spcPts val="0"/>
              </a:spcBef>
              <a:defRPr sz="2400">
                <a:solidFill>
                  <a:schemeClr val="dk1"/>
                </a:solidFill>
                <a:latin typeface="Calibri"/>
                <a:ea typeface="Calibri"/>
                <a:cs typeface="Calibri"/>
                <a:sym typeface="Calibri"/>
              </a:defRPr>
            </a:lvl2pPr>
            <a:lvl3pPr rtl="0">
              <a:spcBef>
                <a:spcPts val="0"/>
              </a:spcBef>
              <a:defRPr sz="2000">
                <a:solidFill>
                  <a:schemeClr val="dk1"/>
                </a:solidFill>
                <a:latin typeface="Calibri"/>
                <a:ea typeface="Calibri"/>
                <a:cs typeface="Calibri"/>
                <a:sym typeface="Calibri"/>
              </a:defRPr>
            </a:lvl3pPr>
            <a:lvl4pPr rtl="0">
              <a:spcBef>
                <a:spcPts val="0"/>
              </a:spcBef>
              <a:defRPr sz="1800">
                <a:solidFill>
                  <a:schemeClr val="dk1"/>
                </a:solidFill>
                <a:latin typeface="Calibri"/>
                <a:ea typeface="Calibri"/>
                <a:cs typeface="Calibri"/>
                <a:sym typeface="Calibri"/>
              </a:defRPr>
            </a:lvl4pPr>
            <a:lvl5pPr rtl="0">
              <a:spcBef>
                <a:spcPts val="0"/>
              </a:spcBef>
              <a:defRPr sz="1800">
                <a:solidFill>
                  <a:schemeClr val="dk1"/>
                </a:solidFill>
                <a:latin typeface="Calibri"/>
                <a:ea typeface="Calibri"/>
                <a:cs typeface="Calibri"/>
                <a:sym typeface="Calibri"/>
              </a:defRPr>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4_Custom Layout">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997" y="0"/>
            <a:ext cx="10025298" cy="1188719"/>
          </a:xfrm>
          <a:prstGeom prst="rect">
            <a:avLst/>
          </a:prstGeom>
          <a:noFill/>
          <a:ln>
            <a:noFill/>
          </a:ln>
        </p:spPr>
        <p:txBody>
          <a:bodyPr lIns="91425" tIns="91425" rIns="91425" bIns="91425" anchor="ctr" anchorCtr="0"/>
          <a:lstStyle>
            <a:lvl1pPr rtl="0">
              <a:spcBef>
                <a:spcPts val="0"/>
              </a:spcBef>
              <a:defRPr sz="36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1" name="Shape 281"/>
          <p:cNvSpPr txBox="1">
            <a:spLocks noGrp="1"/>
          </p:cNvSpPr>
          <p:nvPr>
            <p:ph type="body" idx="1"/>
          </p:nvPr>
        </p:nvSpPr>
        <p:spPr>
          <a:xfrm>
            <a:off x="0" y="1188720"/>
            <a:ext cx="12191998" cy="5669280"/>
          </a:xfrm>
          <a:prstGeom prst="rect">
            <a:avLst/>
          </a:prstGeom>
          <a:noFill/>
          <a:ln>
            <a:noFill/>
          </a:ln>
        </p:spPr>
        <p:txBody>
          <a:bodyPr lIns="91425" tIns="91425" rIns="91425" bIns="91425" anchor="ctr" anchorCtr="0"/>
          <a:lstStyle>
            <a:lvl1pPr rtl="0">
              <a:spcBef>
                <a:spcPts val="0"/>
              </a:spcBef>
              <a:defRPr sz="3600"/>
            </a:lvl1pPr>
            <a:lvl2pPr rtl="0">
              <a:spcBef>
                <a:spcPts val="0"/>
              </a:spcBef>
              <a:defRPr sz="3200"/>
            </a:lvl2pPr>
            <a:lvl3pPr rtl="0">
              <a:spcBef>
                <a:spcPts val="0"/>
              </a:spcBef>
              <a:defRPr sz="2800"/>
            </a:lvl3pPr>
            <a:lvl4pPr rtl="0">
              <a:spcBef>
                <a:spcPts val="0"/>
              </a:spcBef>
              <a:defRPr sz="2400"/>
            </a:lvl4pPr>
            <a:lvl5pPr rtl="0">
              <a:spcBef>
                <a:spcPts val="0"/>
              </a:spcBef>
              <a:defRPr sz="2400"/>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5_Custom Layout">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0" y="2834640"/>
            <a:ext cx="12183836" cy="1188719"/>
          </a:xfrm>
          <a:prstGeom prst="rect">
            <a:avLst/>
          </a:prstGeom>
          <a:noFill/>
          <a:ln>
            <a:noFill/>
          </a:ln>
        </p:spPr>
        <p:txBody>
          <a:bodyPr lIns="91425" tIns="91425" rIns="91425" bIns="91425" anchor="ctr" anchorCtr="0"/>
          <a:lstStyle>
            <a:lvl1pPr algn="ctr" rtl="0">
              <a:spcBef>
                <a:spcPts val="0"/>
              </a:spcBef>
              <a:defRPr sz="60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4" name="Shape 284"/>
          <p:cNvSpPr txBox="1">
            <a:spLocks noGrp="1"/>
          </p:cNvSpPr>
          <p:nvPr>
            <p:ph type="sldNum" idx="12"/>
          </p:nvPr>
        </p:nvSpPr>
        <p:spPr>
          <a:xfrm>
            <a:off x="9448800" y="6477000"/>
            <a:ext cx="2743199" cy="36512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a:t>
            </a:fld>
            <a:endParaRPr lang="en-US" sz="1800" b="0" i="0" u="none" strike="noStrike" cap="none" baseline="0">
              <a:solidFill>
                <a:schemeClr val="dk1"/>
              </a:solidFill>
              <a:latin typeface="Calibri"/>
              <a:ea typeface="Calibri"/>
              <a:cs typeface="Calibri"/>
              <a:sym typeface="Calibri"/>
            </a:endParaRPr>
          </a:p>
        </p:txBody>
      </p:sp>
      <p:sp>
        <p:nvSpPr>
          <p:cNvPr id="285" name="Shape 285"/>
          <p:cNvSpPr txBox="1"/>
          <p:nvPr/>
        </p:nvSpPr>
        <p:spPr>
          <a:xfrm>
            <a:off x="9353550" y="6421664"/>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6_Custom Layout">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997" y="0"/>
            <a:ext cx="10025298" cy="1188719"/>
          </a:xfrm>
          <a:prstGeom prst="rect">
            <a:avLst/>
          </a:prstGeom>
          <a:noFill/>
          <a:ln>
            <a:noFill/>
          </a:ln>
        </p:spPr>
        <p:txBody>
          <a:bodyPr lIns="91425" tIns="91425" rIns="91425" bIns="91425" anchor="ctr" anchorCtr="0"/>
          <a:lstStyle>
            <a:lvl1pPr rtl="0">
              <a:spcBef>
                <a:spcPts val="0"/>
              </a:spcBef>
              <a:defRPr sz="36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8" name="Shape 288"/>
          <p:cNvSpPr txBox="1">
            <a:spLocks noGrp="1"/>
          </p:cNvSpPr>
          <p:nvPr>
            <p:ph type="body" idx="1"/>
          </p:nvPr>
        </p:nvSpPr>
        <p:spPr>
          <a:xfrm>
            <a:off x="0" y="1188720"/>
            <a:ext cx="12191998" cy="5669280"/>
          </a:xfrm>
          <a:prstGeom prst="rect">
            <a:avLst/>
          </a:prstGeom>
          <a:noFill/>
          <a:ln>
            <a:noFill/>
          </a:ln>
        </p:spPr>
        <p:txBody>
          <a:bodyPr lIns="91425" tIns="91425" rIns="91425" bIns="91425" anchor="ctr" anchorCtr="0"/>
          <a:lstStyle>
            <a:lvl1pPr rtl="0">
              <a:spcBef>
                <a:spcPts val="0"/>
              </a:spcBef>
              <a:defRPr sz="3600"/>
            </a:lvl1pPr>
            <a:lvl2pPr rtl="0">
              <a:spcBef>
                <a:spcPts val="0"/>
              </a:spcBef>
              <a:defRPr sz="3200"/>
            </a:lvl2pPr>
            <a:lvl3pPr rtl="0">
              <a:spcBef>
                <a:spcPts val="0"/>
              </a:spcBef>
              <a:defRPr sz="2800"/>
            </a:lvl3pPr>
            <a:lvl4pPr rtl="0">
              <a:spcBef>
                <a:spcPts val="0"/>
              </a:spcBef>
              <a:defRPr sz="2400"/>
            </a:lvl4pPr>
            <a:lvl5pPr rtl="0">
              <a:spcBef>
                <a:spcPts val="0"/>
              </a:spcBef>
              <a:defRPr sz="2400"/>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_Header Subhead and Content">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09600" y="2021841"/>
            <a:ext cx="11070336" cy="4273910"/>
          </a:xfrm>
          <a:prstGeom prst="rect">
            <a:avLst/>
          </a:prstGeom>
          <a:noFill/>
          <a:ln>
            <a:noFill/>
          </a:ln>
        </p:spPr>
        <p:txBody>
          <a:bodyPr lIns="91425" tIns="91425" rIns="91425" bIns="91425" anchor="t" anchorCtr="0"/>
          <a:lstStyle>
            <a:lvl1pPr rtl="0">
              <a:spcBef>
                <a:spcPts val="0"/>
              </a:spcBef>
              <a:defRPr b="0" i="0"/>
            </a:lvl1pPr>
            <a:lvl2pPr rtl="0">
              <a:spcBef>
                <a:spcPts val="0"/>
              </a:spcBef>
              <a:defRPr b="0" i="0"/>
            </a:lvl2pPr>
            <a:lvl3pPr marL="573088" indent="-166687" rtl="0">
              <a:spcBef>
                <a:spcPts val="0"/>
              </a:spcBef>
              <a:buFont typeface="Merriweather Sans"/>
              <a:buChar char="–"/>
              <a:defRPr/>
            </a:lvl3pPr>
            <a:lvl4pPr rtl="0">
              <a:spcBef>
                <a:spcPts val="0"/>
              </a:spcBef>
              <a:defRPr sz="1800">
                <a:solidFill>
                  <a:schemeClr val="dk1"/>
                </a:solidFill>
                <a:latin typeface="Calibri"/>
                <a:ea typeface="Calibri"/>
                <a:cs typeface="Calibri"/>
                <a:sym typeface="Calibri"/>
              </a:defRPr>
            </a:lvl4pPr>
            <a:lvl5pPr rtl="0">
              <a:spcBef>
                <a:spcPts val="0"/>
              </a:spcBef>
              <a:defRPr sz="1800">
                <a:solidFill>
                  <a:schemeClr val="dk1"/>
                </a:solidFill>
                <a:latin typeface="Calibri"/>
                <a:ea typeface="Calibri"/>
                <a:cs typeface="Calibri"/>
                <a:sym typeface="Calibri"/>
              </a:defRPr>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
        <p:nvSpPr>
          <p:cNvPr id="291" name="Shape 291"/>
          <p:cNvSpPr txBox="1">
            <a:spLocks noGrp="1"/>
          </p:cNvSpPr>
          <p:nvPr>
            <p:ph type="sldNum" idx="12"/>
          </p:nvPr>
        </p:nvSpPr>
        <p:spPr>
          <a:xfrm>
            <a:off x="11379200" y="6569075"/>
            <a:ext cx="812799" cy="2889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pPr marL="0" marR="0" lvl="0" indent="0" algn="l" rtl="0">
                <a:spcBef>
                  <a:spcPts val="0"/>
                </a:spcBef>
                <a:buSzPct val="25000"/>
                <a:buNone/>
              </a:pPr>
              <a:t>‹#›</a:t>
            </a:fld>
            <a:endParaRPr lang="en-US" sz="1800" b="0" i="0" u="none" strike="noStrike" cap="none" baseline="0">
              <a:solidFill>
                <a:schemeClr val="dk1"/>
              </a:solidFill>
              <a:latin typeface="Calibri"/>
              <a:ea typeface="Calibri"/>
              <a:cs typeface="Calibri"/>
              <a:sym typeface="Calibri"/>
            </a:endParaRPr>
          </a:p>
        </p:txBody>
      </p:sp>
      <p:sp>
        <p:nvSpPr>
          <p:cNvPr id="292" name="Shape 292"/>
          <p:cNvSpPr txBox="1">
            <a:spLocks noGrp="1"/>
          </p:cNvSpPr>
          <p:nvPr>
            <p:ph type="title"/>
          </p:nvPr>
        </p:nvSpPr>
        <p:spPr>
          <a:xfrm>
            <a:off x="609600" y="693991"/>
            <a:ext cx="11086212" cy="716850"/>
          </a:xfrm>
          <a:prstGeom prst="rect">
            <a:avLst/>
          </a:prstGeom>
          <a:noFill/>
          <a:ln>
            <a:noFill/>
          </a:ln>
        </p:spPr>
        <p:txBody>
          <a:bodyPr lIns="91425" tIns="91425" rIns="91425" bIns="91425" anchor="t" anchorCtr="0"/>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609600" y="274637"/>
            <a:ext cx="10972799"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5" name="Shape 295"/>
          <p:cNvSpPr txBox="1">
            <a:spLocks noGrp="1"/>
          </p:cNvSpPr>
          <p:nvPr>
            <p:ph type="body" idx="1"/>
          </p:nvPr>
        </p:nvSpPr>
        <p:spPr>
          <a:xfrm>
            <a:off x="609600" y="1600200"/>
            <a:ext cx="10972799"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7_Custom Layout">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0" y="0"/>
            <a:ext cx="9753599" cy="1219199"/>
          </a:xfrm>
          <a:prstGeom prst="rect">
            <a:avLst/>
          </a:prstGeom>
          <a:noFill/>
          <a:ln>
            <a:noFill/>
          </a:ln>
        </p:spPr>
        <p:txBody>
          <a:bodyPr lIns="91425" tIns="91425" rIns="91425" bIns="91425" anchor="ctr" anchorCtr="0"/>
          <a:lstStyle>
            <a:lvl1pPr marL="168524" indent="-3424" algn="l" rtl="0">
              <a:spcBef>
                <a:spcPts val="0"/>
              </a:spcBef>
              <a:defRPr sz="36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8" name="Shape 298"/>
          <p:cNvSpPr txBox="1">
            <a:spLocks noGrp="1"/>
          </p:cNvSpPr>
          <p:nvPr>
            <p:ph type="sldNum" idx="12"/>
          </p:nvPr>
        </p:nvSpPr>
        <p:spPr>
          <a:xfrm>
            <a:off x="11379200" y="6569075"/>
            <a:ext cx="812799" cy="2889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pPr marL="0" marR="0" lvl="0" indent="0" algn="l" rtl="0">
                <a:spcBef>
                  <a:spcPts val="0"/>
                </a:spcBef>
                <a:buSzPct val="25000"/>
                <a:buNone/>
              </a:p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8_Custom Layout">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0" y="0"/>
            <a:ext cx="9753599" cy="1219199"/>
          </a:xfrm>
          <a:prstGeom prst="rect">
            <a:avLst/>
          </a:prstGeom>
          <a:noFill/>
          <a:ln>
            <a:noFill/>
          </a:ln>
        </p:spPr>
        <p:txBody>
          <a:bodyPr lIns="91425" tIns="91425" rIns="91425" bIns="91425" anchor="ctr" anchorCtr="0"/>
          <a:lstStyle>
            <a:lvl1pPr marL="168524" indent="-3424" algn="l" rtl="0">
              <a:spcBef>
                <a:spcPts val="0"/>
              </a:spcBef>
              <a:defRPr sz="36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1" name="Shape 301"/>
          <p:cNvSpPr txBox="1">
            <a:spLocks noGrp="1"/>
          </p:cNvSpPr>
          <p:nvPr>
            <p:ph type="sldNum" idx="12"/>
          </p:nvPr>
        </p:nvSpPr>
        <p:spPr>
          <a:xfrm>
            <a:off x="11379200" y="6569075"/>
            <a:ext cx="812799" cy="2889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pPr marL="0" marR="0" lvl="0" indent="0" algn="l" rtl="0">
                <a:spcBef>
                  <a:spcPts val="0"/>
                </a:spcBef>
                <a:buSzPct val="25000"/>
                <a:buNone/>
              </a:p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9_Custom Layout">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0" y="0"/>
            <a:ext cx="9753599" cy="1219199"/>
          </a:xfrm>
          <a:prstGeom prst="rect">
            <a:avLst/>
          </a:prstGeom>
          <a:noFill/>
          <a:ln>
            <a:noFill/>
          </a:ln>
        </p:spPr>
        <p:txBody>
          <a:bodyPr lIns="91425" tIns="91425" rIns="91425" bIns="91425" anchor="ctr" anchorCtr="0"/>
          <a:lstStyle>
            <a:lvl1pPr marL="168524" indent="-3424" algn="l" rtl="0">
              <a:spcBef>
                <a:spcPts val="0"/>
              </a:spcBef>
              <a:defRPr sz="36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4" name="Shape 304"/>
          <p:cNvSpPr txBox="1">
            <a:spLocks noGrp="1"/>
          </p:cNvSpPr>
          <p:nvPr>
            <p:ph type="sldNum" idx="12"/>
          </p:nvPr>
        </p:nvSpPr>
        <p:spPr>
          <a:xfrm>
            <a:off x="11379200" y="6569075"/>
            <a:ext cx="812799" cy="2889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pPr marL="0" marR="0" lvl="0" indent="0" algn="l" rtl="0">
                <a:spcBef>
                  <a:spcPts val="0"/>
                </a:spcBef>
                <a:buSzPct val="25000"/>
                <a:buNone/>
              </a:p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0_Custom Layout">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997" y="0"/>
            <a:ext cx="10025298" cy="1188719"/>
          </a:xfrm>
          <a:prstGeom prst="rect">
            <a:avLst/>
          </a:prstGeom>
          <a:noFill/>
          <a:ln>
            <a:noFill/>
          </a:ln>
        </p:spPr>
        <p:txBody>
          <a:bodyPr lIns="91425" tIns="91425" rIns="91425" bIns="91425" anchor="ctr" anchorCtr="0"/>
          <a:lstStyle>
            <a:lvl1pPr rtl="0">
              <a:spcBef>
                <a:spcPts val="0"/>
              </a:spcBef>
              <a:defRPr sz="36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7" name="Shape 307"/>
          <p:cNvSpPr txBox="1">
            <a:spLocks noGrp="1"/>
          </p:cNvSpPr>
          <p:nvPr>
            <p:ph type="body" idx="1"/>
          </p:nvPr>
        </p:nvSpPr>
        <p:spPr>
          <a:xfrm>
            <a:off x="0" y="1188720"/>
            <a:ext cx="12191998" cy="5669280"/>
          </a:xfrm>
          <a:prstGeom prst="rect">
            <a:avLst/>
          </a:prstGeom>
          <a:noFill/>
          <a:ln>
            <a:noFill/>
          </a:ln>
        </p:spPr>
        <p:txBody>
          <a:bodyPr lIns="91425" tIns="91425" rIns="91425" bIns="91425" anchor="ctr" anchorCtr="0"/>
          <a:lstStyle>
            <a:lvl1pPr rtl="0">
              <a:spcBef>
                <a:spcPts val="0"/>
              </a:spcBef>
              <a:defRPr sz="3600"/>
            </a:lvl1pPr>
            <a:lvl2pPr rtl="0">
              <a:spcBef>
                <a:spcPts val="0"/>
              </a:spcBef>
              <a:defRPr sz="3200"/>
            </a:lvl2pPr>
            <a:lvl3pPr rtl="0">
              <a:spcBef>
                <a:spcPts val="0"/>
              </a:spcBef>
              <a:defRPr sz="2800"/>
            </a:lvl3pPr>
            <a:lvl4pPr rtl="0">
              <a:spcBef>
                <a:spcPts val="0"/>
              </a:spcBef>
              <a:defRPr sz="2400"/>
            </a:lvl4pPr>
            <a:lvl5pPr rtl="0">
              <a:spcBef>
                <a:spcPts val="0"/>
              </a:spcBef>
              <a:defRPr sz="2400"/>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1_Custom Layout">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123823" y="0"/>
            <a:ext cx="3429001" cy="6857999"/>
          </a:xfrm>
          <a:prstGeom prst="rect">
            <a:avLst/>
          </a:prstGeom>
          <a:noFill/>
          <a:ln>
            <a:noFill/>
          </a:ln>
        </p:spPr>
        <p:txBody>
          <a:bodyPr lIns="91425" tIns="91425" rIns="91425" bIns="91425" anchor="ctr" anchorCtr="0"/>
          <a:lstStyle>
            <a:lvl1pPr rtl="0">
              <a:spcBef>
                <a:spcPts val="0"/>
              </a:spcBef>
              <a:defRPr sz="36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0" name="Shape 310"/>
          <p:cNvSpPr txBox="1">
            <a:spLocks noGrp="1"/>
          </p:cNvSpPr>
          <p:nvPr>
            <p:ph type="body" idx="1"/>
          </p:nvPr>
        </p:nvSpPr>
        <p:spPr>
          <a:xfrm>
            <a:off x="3724275" y="57150"/>
            <a:ext cx="8372474" cy="6743700"/>
          </a:xfrm>
          <a:prstGeom prst="rect">
            <a:avLst/>
          </a:prstGeom>
          <a:noFill/>
          <a:ln>
            <a:noFill/>
          </a:ln>
        </p:spPr>
        <p:txBody>
          <a:bodyPr lIns="91425" tIns="91425" rIns="91425" bIns="91425" anchor="ctr" anchorCtr="0"/>
          <a:lstStyle>
            <a:lvl1pPr rtl="0">
              <a:spcBef>
                <a:spcPts val="0"/>
              </a:spcBef>
              <a:defRPr sz="4400"/>
            </a:lvl1pPr>
            <a:lvl2pPr rtl="0">
              <a:spcBef>
                <a:spcPts val="0"/>
              </a:spcBef>
              <a:defRPr sz="4000"/>
            </a:lvl2pPr>
            <a:lvl3pPr rtl="0">
              <a:spcBef>
                <a:spcPts val="0"/>
              </a:spcBef>
              <a:defRPr sz="3600"/>
            </a:lvl3pPr>
            <a:lvl4pPr rtl="0">
              <a:spcBef>
                <a:spcPts val="0"/>
              </a:spcBef>
              <a:defRPr sz="3200"/>
            </a:lvl4pPr>
            <a:lvl5pPr rtl="0">
              <a:spcBef>
                <a:spcPts val="0"/>
              </a:spcBef>
              <a:defRPr sz="3200"/>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0_Custom Layou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997" y="0"/>
            <a:ext cx="10025298" cy="1188719"/>
          </a:xfrm>
          <a:prstGeom prst="rect">
            <a:avLst/>
          </a:prstGeom>
          <a:noFill/>
          <a:ln>
            <a:noFill/>
          </a:ln>
        </p:spPr>
        <p:txBody>
          <a:bodyPr lIns="91425" tIns="91425" rIns="91425" bIns="91425" anchor="ctr" anchorCtr="0"/>
          <a:lstStyle>
            <a:lvl1pPr rtl="0">
              <a:spcBef>
                <a:spcPts val="0"/>
              </a:spcBef>
              <a:defRPr sz="36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0" y="1188720"/>
            <a:ext cx="12191998" cy="5669280"/>
          </a:xfrm>
          <a:prstGeom prst="rect">
            <a:avLst/>
          </a:prstGeom>
          <a:noFill/>
          <a:ln>
            <a:noFill/>
          </a:ln>
        </p:spPr>
        <p:txBody>
          <a:bodyPr lIns="91425" tIns="91425" rIns="91425" bIns="91425" anchor="ctr" anchorCtr="0"/>
          <a:lstStyle>
            <a:lvl1pPr rtl="0">
              <a:spcBef>
                <a:spcPts val="0"/>
              </a:spcBef>
              <a:defRPr sz="3600"/>
            </a:lvl1pPr>
            <a:lvl2pPr rtl="0">
              <a:spcBef>
                <a:spcPts val="0"/>
              </a:spcBef>
              <a:defRPr sz="3200"/>
            </a:lvl2pPr>
            <a:lvl3pPr rtl="0">
              <a:spcBef>
                <a:spcPts val="0"/>
              </a:spcBef>
              <a:defRPr sz="2800"/>
            </a:lvl3pPr>
            <a:lvl4pPr rtl="0">
              <a:spcBef>
                <a:spcPts val="0"/>
              </a:spcBef>
              <a:defRPr sz="2400"/>
            </a:lvl4pPr>
            <a:lvl5pPr rtl="0">
              <a:spcBef>
                <a:spcPts val="0"/>
              </a:spcBef>
              <a:defRPr sz="2400"/>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8591549" y="0"/>
            <a:ext cx="3429001" cy="6857999"/>
          </a:xfrm>
          <a:prstGeom prst="rect">
            <a:avLst/>
          </a:prstGeom>
          <a:noFill/>
          <a:ln>
            <a:noFill/>
          </a:ln>
        </p:spPr>
        <p:txBody>
          <a:bodyPr lIns="91425" tIns="91425" rIns="91425" bIns="91425" anchor="ctr" anchorCtr="0"/>
          <a:lstStyle>
            <a:lvl1pPr rtl="0">
              <a:spcBef>
                <a:spcPts val="0"/>
              </a:spcBef>
              <a:defRPr sz="36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6" name="Shape 316"/>
          <p:cNvSpPr txBox="1">
            <a:spLocks noGrp="1"/>
          </p:cNvSpPr>
          <p:nvPr>
            <p:ph type="body" idx="1"/>
          </p:nvPr>
        </p:nvSpPr>
        <p:spPr>
          <a:xfrm>
            <a:off x="-9525" y="57150"/>
            <a:ext cx="8439150" cy="6743700"/>
          </a:xfrm>
          <a:prstGeom prst="rect">
            <a:avLst/>
          </a:prstGeom>
          <a:noFill/>
          <a:ln>
            <a:noFill/>
          </a:ln>
        </p:spPr>
        <p:txBody>
          <a:bodyPr lIns="91425" tIns="91425" rIns="91425" bIns="91425" anchor="ctr" anchorCtr="0"/>
          <a:lstStyle>
            <a:lvl1pPr rtl="0">
              <a:spcBef>
                <a:spcPts val="0"/>
              </a:spcBef>
              <a:defRPr sz="4400"/>
            </a:lvl1pPr>
            <a:lvl2pPr rtl="0">
              <a:spcBef>
                <a:spcPts val="0"/>
              </a:spcBef>
              <a:defRPr sz="4000"/>
            </a:lvl2pPr>
            <a:lvl3pPr rtl="0">
              <a:spcBef>
                <a:spcPts val="0"/>
              </a:spcBef>
              <a:defRPr sz="3600"/>
            </a:lvl3pPr>
            <a:lvl4pPr rtl="0">
              <a:spcBef>
                <a:spcPts val="0"/>
              </a:spcBef>
              <a:defRPr sz="3200"/>
            </a:lvl4pPr>
            <a:lvl5pPr rtl="0">
              <a:spcBef>
                <a:spcPts val="0"/>
              </a:spcBef>
              <a:defRPr sz="3200"/>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0" y="2473641"/>
            <a:ext cx="12183836" cy="1188719"/>
          </a:xfrm>
          <a:prstGeom prst="rect">
            <a:avLst/>
          </a:prstGeom>
          <a:noFill/>
          <a:ln>
            <a:noFill/>
          </a:ln>
        </p:spPr>
        <p:txBody>
          <a:bodyPr lIns="91425" tIns="91425" rIns="91425" bIns="91425" anchor="ctr" anchorCtr="0"/>
          <a:lstStyle>
            <a:lvl1pPr algn="ctr" rtl="0">
              <a:spcBef>
                <a:spcPts val="0"/>
              </a:spcBef>
              <a:defRPr sz="60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325" name="Shape 325"/>
          <p:cNvPicPr preferRelativeResize="0"/>
          <p:nvPr/>
        </p:nvPicPr>
        <p:blipFill rotWithShape="1">
          <a:blip r:embed="rId2">
            <a:alphaModFix/>
          </a:blip>
          <a:srcRect/>
          <a:stretch/>
        </p:blipFill>
        <p:spPr>
          <a:xfrm>
            <a:off x="3155124" y="4056033"/>
            <a:ext cx="457200" cy="457200"/>
          </a:xfrm>
          <a:prstGeom prst="rect">
            <a:avLst/>
          </a:prstGeom>
          <a:noFill/>
          <a:ln>
            <a:noFill/>
          </a:ln>
        </p:spPr>
      </p:pic>
      <p:pic>
        <p:nvPicPr>
          <p:cNvPr id="326" name="Shape 326"/>
          <p:cNvPicPr preferRelativeResize="0"/>
          <p:nvPr/>
        </p:nvPicPr>
        <p:blipFill rotWithShape="1">
          <a:blip r:embed="rId3">
            <a:alphaModFix/>
          </a:blip>
          <a:srcRect/>
          <a:stretch/>
        </p:blipFill>
        <p:spPr>
          <a:xfrm>
            <a:off x="3155124" y="4906905"/>
            <a:ext cx="457200" cy="457200"/>
          </a:xfrm>
          <a:prstGeom prst="rect">
            <a:avLst/>
          </a:prstGeom>
          <a:noFill/>
          <a:ln>
            <a:noFill/>
          </a:ln>
        </p:spPr>
      </p:pic>
      <p:pic>
        <p:nvPicPr>
          <p:cNvPr id="327" name="Shape 327"/>
          <p:cNvPicPr preferRelativeResize="0"/>
          <p:nvPr/>
        </p:nvPicPr>
        <p:blipFill rotWithShape="1">
          <a:blip r:embed="rId4">
            <a:alphaModFix/>
          </a:blip>
          <a:srcRect/>
          <a:stretch/>
        </p:blipFill>
        <p:spPr>
          <a:xfrm>
            <a:off x="3081972" y="5757778"/>
            <a:ext cx="530351" cy="530351"/>
          </a:xfrm>
          <a:prstGeom prst="rect">
            <a:avLst/>
          </a:prstGeom>
          <a:noFill/>
          <a:ln>
            <a:noFill/>
          </a:ln>
        </p:spPr>
      </p:pic>
      <p:sp>
        <p:nvSpPr>
          <p:cNvPr id="328" name="Shape 328"/>
          <p:cNvSpPr txBox="1">
            <a:spLocks noGrp="1"/>
          </p:cNvSpPr>
          <p:nvPr>
            <p:ph type="body" idx="1"/>
          </p:nvPr>
        </p:nvSpPr>
        <p:spPr>
          <a:xfrm>
            <a:off x="3924300" y="3969514"/>
            <a:ext cx="6200775" cy="630236"/>
          </a:xfrm>
          <a:prstGeom prst="rect">
            <a:avLst/>
          </a:prstGeom>
          <a:noFill/>
          <a:ln>
            <a:noFill/>
          </a:ln>
        </p:spPr>
        <p:txBody>
          <a:bodyPr lIns="91425" tIns="91425" rIns="91425" bIns="91425" anchor="ctr" anchorCtr="0"/>
          <a:lstStyle>
            <a:lvl1pPr marL="0" indent="0" rtl="0">
              <a:spcBef>
                <a:spcPts val="0"/>
              </a:spcBef>
              <a:buFont typeface="Calibri"/>
              <a:buNone/>
              <a:defRPr/>
            </a:lvl1pPr>
            <a:lvl2pPr rtl="0">
              <a:spcBef>
                <a:spcPts val="0"/>
              </a:spcBef>
              <a:defRPr sz="2400">
                <a:solidFill>
                  <a:schemeClr val="dk1"/>
                </a:solidFill>
                <a:latin typeface="Calibri"/>
                <a:ea typeface="Calibri"/>
                <a:cs typeface="Calibri"/>
                <a:sym typeface="Calibri"/>
              </a:defRPr>
            </a:lvl2pPr>
            <a:lvl3pPr rtl="0">
              <a:spcBef>
                <a:spcPts val="0"/>
              </a:spcBef>
              <a:defRPr sz="2000">
                <a:solidFill>
                  <a:schemeClr val="dk1"/>
                </a:solidFill>
                <a:latin typeface="Calibri"/>
                <a:ea typeface="Calibri"/>
                <a:cs typeface="Calibri"/>
                <a:sym typeface="Calibri"/>
              </a:defRPr>
            </a:lvl3pPr>
            <a:lvl4pPr rtl="0">
              <a:spcBef>
                <a:spcPts val="0"/>
              </a:spcBef>
              <a:defRPr sz="1800">
                <a:solidFill>
                  <a:schemeClr val="dk1"/>
                </a:solidFill>
                <a:latin typeface="Calibri"/>
                <a:ea typeface="Calibri"/>
                <a:cs typeface="Calibri"/>
                <a:sym typeface="Calibri"/>
              </a:defRPr>
            </a:lvl4pPr>
            <a:lvl5pPr rtl="0">
              <a:spcBef>
                <a:spcPts val="0"/>
              </a:spcBef>
              <a:defRPr sz="1800">
                <a:solidFill>
                  <a:schemeClr val="dk1"/>
                </a:solidFill>
                <a:latin typeface="Calibri"/>
                <a:ea typeface="Calibri"/>
                <a:cs typeface="Calibri"/>
                <a:sym typeface="Calibri"/>
              </a:defRPr>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
        <p:nvSpPr>
          <p:cNvPr id="329" name="Shape 329"/>
          <p:cNvSpPr txBox="1">
            <a:spLocks noGrp="1"/>
          </p:cNvSpPr>
          <p:nvPr>
            <p:ph type="body" idx="2"/>
          </p:nvPr>
        </p:nvSpPr>
        <p:spPr>
          <a:xfrm>
            <a:off x="3924300" y="4820387"/>
            <a:ext cx="6200775" cy="630236"/>
          </a:xfrm>
          <a:prstGeom prst="rect">
            <a:avLst/>
          </a:prstGeom>
          <a:noFill/>
          <a:ln>
            <a:noFill/>
          </a:ln>
        </p:spPr>
        <p:txBody>
          <a:bodyPr lIns="91425" tIns="91425" rIns="91425" bIns="91425" anchor="ctr" anchorCtr="0"/>
          <a:lstStyle>
            <a:lvl1pPr marL="0" indent="0" rtl="0">
              <a:spcBef>
                <a:spcPts val="0"/>
              </a:spcBef>
              <a:buFont typeface="Calibri"/>
              <a:buNone/>
              <a:defRPr/>
            </a:lvl1pPr>
            <a:lvl2pPr rtl="0">
              <a:spcBef>
                <a:spcPts val="0"/>
              </a:spcBef>
              <a:defRPr sz="2400">
                <a:solidFill>
                  <a:schemeClr val="dk1"/>
                </a:solidFill>
                <a:latin typeface="Calibri"/>
                <a:ea typeface="Calibri"/>
                <a:cs typeface="Calibri"/>
                <a:sym typeface="Calibri"/>
              </a:defRPr>
            </a:lvl2pPr>
            <a:lvl3pPr rtl="0">
              <a:spcBef>
                <a:spcPts val="0"/>
              </a:spcBef>
              <a:defRPr sz="2000">
                <a:solidFill>
                  <a:schemeClr val="dk1"/>
                </a:solidFill>
                <a:latin typeface="Calibri"/>
                <a:ea typeface="Calibri"/>
                <a:cs typeface="Calibri"/>
                <a:sym typeface="Calibri"/>
              </a:defRPr>
            </a:lvl3pPr>
            <a:lvl4pPr rtl="0">
              <a:spcBef>
                <a:spcPts val="0"/>
              </a:spcBef>
              <a:defRPr sz="1800">
                <a:solidFill>
                  <a:schemeClr val="dk1"/>
                </a:solidFill>
                <a:latin typeface="Calibri"/>
                <a:ea typeface="Calibri"/>
                <a:cs typeface="Calibri"/>
                <a:sym typeface="Calibri"/>
              </a:defRPr>
            </a:lvl4pPr>
            <a:lvl5pPr rtl="0">
              <a:spcBef>
                <a:spcPts val="0"/>
              </a:spcBef>
              <a:defRPr sz="1800">
                <a:solidFill>
                  <a:schemeClr val="dk1"/>
                </a:solidFill>
                <a:latin typeface="Calibri"/>
                <a:ea typeface="Calibri"/>
                <a:cs typeface="Calibri"/>
                <a:sym typeface="Calibri"/>
              </a:defRPr>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
        <p:nvSpPr>
          <p:cNvPr id="330" name="Shape 330"/>
          <p:cNvSpPr txBox="1">
            <a:spLocks noGrp="1"/>
          </p:cNvSpPr>
          <p:nvPr>
            <p:ph type="body" idx="3"/>
          </p:nvPr>
        </p:nvSpPr>
        <p:spPr>
          <a:xfrm>
            <a:off x="3924298" y="5707835"/>
            <a:ext cx="6200775" cy="630236"/>
          </a:xfrm>
          <a:prstGeom prst="rect">
            <a:avLst/>
          </a:prstGeom>
          <a:noFill/>
          <a:ln>
            <a:noFill/>
          </a:ln>
        </p:spPr>
        <p:txBody>
          <a:bodyPr lIns="91425" tIns="91425" rIns="91425" bIns="91425" anchor="ctr" anchorCtr="0"/>
          <a:lstStyle>
            <a:lvl1pPr marL="0" indent="0" rtl="0">
              <a:spcBef>
                <a:spcPts val="0"/>
              </a:spcBef>
              <a:buFont typeface="Calibri"/>
              <a:buNone/>
              <a:defRPr/>
            </a:lvl1pPr>
            <a:lvl2pPr rtl="0">
              <a:spcBef>
                <a:spcPts val="0"/>
              </a:spcBef>
              <a:defRPr sz="2400">
                <a:solidFill>
                  <a:schemeClr val="dk1"/>
                </a:solidFill>
                <a:latin typeface="Calibri"/>
                <a:ea typeface="Calibri"/>
                <a:cs typeface="Calibri"/>
                <a:sym typeface="Calibri"/>
              </a:defRPr>
            </a:lvl2pPr>
            <a:lvl3pPr rtl="0">
              <a:spcBef>
                <a:spcPts val="0"/>
              </a:spcBef>
              <a:defRPr sz="2000">
                <a:solidFill>
                  <a:schemeClr val="dk1"/>
                </a:solidFill>
                <a:latin typeface="Calibri"/>
                <a:ea typeface="Calibri"/>
                <a:cs typeface="Calibri"/>
                <a:sym typeface="Calibri"/>
              </a:defRPr>
            </a:lvl3pPr>
            <a:lvl4pPr rtl="0">
              <a:spcBef>
                <a:spcPts val="0"/>
              </a:spcBef>
              <a:defRPr sz="1800">
                <a:solidFill>
                  <a:schemeClr val="dk1"/>
                </a:solidFill>
                <a:latin typeface="Calibri"/>
                <a:ea typeface="Calibri"/>
                <a:cs typeface="Calibri"/>
                <a:sym typeface="Calibri"/>
              </a:defRPr>
            </a:lvl4pPr>
            <a:lvl5pPr rtl="0">
              <a:spcBef>
                <a:spcPts val="0"/>
              </a:spcBef>
              <a:defRPr sz="1800">
                <a:solidFill>
                  <a:schemeClr val="dk1"/>
                </a:solidFill>
                <a:latin typeface="Calibri"/>
                <a:ea typeface="Calibri"/>
                <a:cs typeface="Calibri"/>
                <a:sym typeface="Calibri"/>
              </a:defRPr>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0" y="2473641"/>
            <a:ext cx="12183836" cy="1188719"/>
          </a:xfrm>
          <a:prstGeom prst="rect">
            <a:avLst/>
          </a:prstGeom>
          <a:noFill/>
          <a:ln>
            <a:noFill/>
          </a:ln>
        </p:spPr>
        <p:txBody>
          <a:bodyPr lIns="91425" tIns="91425" rIns="91425" bIns="91425" anchor="ctr" anchorCtr="0"/>
          <a:lstStyle>
            <a:lvl1pPr algn="ctr" rtl="0">
              <a:spcBef>
                <a:spcPts val="0"/>
              </a:spcBef>
              <a:defRPr sz="60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6" name="Shape 336"/>
          <p:cNvSpPr txBox="1">
            <a:spLocks noGrp="1"/>
          </p:cNvSpPr>
          <p:nvPr>
            <p:ph type="body" idx="1"/>
          </p:nvPr>
        </p:nvSpPr>
        <p:spPr>
          <a:xfrm>
            <a:off x="0" y="3662362"/>
            <a:ext cx="12192000" cy="3195637"/>
          </a:xfrm>
          <a:prstGeom prst="rect">
            <a:avLst/>
          </a:prstGeom>
          <a:noFill/>
          <a:ln>
            <a:noFill/>
          </a:ln>
        </p:spPr>
        <p:txBody>
          <a:bodyPr lIns="91425" tIns="91425" rIns="91425" bIns="91425" anchor="ctr" anchorCtr="0"/>
          <a:lstStyle>
            <a:lvl1pPr rtl="0">
              <a:spcBef>
                <a:spcPts val="0"/>
              </a:spcBef>
              <a:defRPr sz="4000"/>
            </a:lvl1pPr>
            <a:lvl2pPr rtl="0">
              <a:spcBef>
                <a:spcPts val="0"/>
              </a:spcBef>
              <a:defRPr sz="3600"/>
            </a:lvl2pPr>
            <a:lvl3pPr rtl="0">
              <a:spcBef>
                <a:spcPts val="0"/>
              </a:spcBef>
              <a:defRPr sz="3200"/>
            </a:lvl3pPr>
            <a:lvl4pPr rtl="0">
              <a:spcBef>
                <a:spcPts val="0"/>
              </a:spcBef>
              <a:defRPr sz="2800"/>
            </a:lvl4pPr>
            <a:lvl5pPr rtl="0">
              <a:spcBef>
                <a:spcPts val="0"/>
              </a:spcBef>
              <a:defRPr sz="2800"/>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38200" y="365125"/>
            <a:ext cx="10515599" cy="1325562"/>
          </a:xfrm>
          <a:prstGeom prst="rect">
            <a:avLst/>
          </a:prstGeom>
          <a:noFill/>
          <a:ln>
            <a:noFill/>
          </a:ln>
        </p:spPr>
        <p:txBody>
          <a:bodyPr lIns="91425" tIns="91425" rIns="91425" bIns="91425" anchor="t" anchorCtr="0"/>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1016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pPr marL="0" marR="0" lvl="0" indent="0" algn="l" rtl="0">
                <a:spcBef>
                  <a:spcPts val="0"/>
                </a:spcBef>
                <a:buSzPct val="25000"/>
                <a:buNone/>
              </a:p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5_Custom Layou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0" y="0"/>
            <a:ext cx="9753599" cy="1219199"/>
          </a:xfrm>
          <a:prstGeom prst="rect">
            <a:avLst/>
          </a:prstGeom>
          <a:noFill/>
          <a:ln>
            <a:noFill/>
          </a:ln>
        </p:spPr>
        <p:txBody>
          <a:bodyPr lIns="91425" tIns="91425" rIns="91425" bIns="91425" anchor="ctr" anchorCtr="0"/>
          <a:lstStyle>
            <a:lvl1pPr marL="168524" indent="-3424" algn="l" rtl="0">
              <a:spcBef>
                <a:spcPts val="0"/>
              </a:spcBef>
              <a:defRPr sz="36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sldNum" idx="12"/>
          </p:nvPr>
        </p:nvSpPr>
        <p:spPr>
          <a:xfrm>
            <a:off x="11379200" y="6569075"/>
            <a:ext cx="812799" cy="2889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pPr marL="0" marR="0" lvl="0" indent="0" algn="l" rtl="0">
                <a:spcBef>
                  <a:spcPts val="0"/>
                </a:spcBef>
                <a:buSzPct val="25000"/>
                <a:buNone/>
              </a:p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7_Custom Layout">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09602" y="1752600"/>
            <a:ext cx="11176001" cy="38099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1016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46" name="Shape 46"/>
          <p:cNvSpPr txBox="1">
            <a:spLocks noGrp="1"/>
          </p:cNvSpPr>
          <p:nvPr>
            <p:ph type="title"/>
          </p:nvPr>
        </p:nvSpPr>
        <p:spPr>
          <a:xfrm>
            <a:off x="3759200" y="1"/>
            <a:ext cx="8432800" cy="1219199"/>
          </a:xfrm>
          <a:prstGeom prst="rect">
            <a:avLst/>
          </a:prstGeom>
          <a:noFill/>
          <a:ln>
            <a:noFill/>
          </a:ln>
        </p:spPr>
        <p:txBody>
          <a:bodyPr lIns="91425" tIns="91425" rIns="91425" bIns="91425" anchor="ctr" anchorCtr="0"/>
          <a:lstStyle>
            <a:lvl1pPr marL="168489" indent="-3389" algn="l" rtl="0">
              <a:spcBef>
                <a:spcPts val="0"/>
              </a:spcBef>
              <a:defRPr sz="28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sldNum" idx="12"/>
          </p:nvPr>
        </p:nvSpPr>
        <p:spPr>
          <a:xfrm>
            <a:off x="2" y="6569081"/>
            <a:ext cx="812799" cy="28892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fld id="{00000000-1234-1234-1234-123412341234}" type="slidenum">
              <a:rPr lang="en-US" sz="1400" b="0" i="0" u="none" strike="noStrike" cap="none" baseline="0">
                <a:solidFill>
                  <a:srgbClr val="000000"/>
                </a:solidFill>
                <a:latin typeface="Calibri"/>
                <a:ea typeface="Calibri"/>
                <a:cs typeface="Calibri"/>
                <a:sym typeface="Calibri"/>
              </a:rPr>
              <a:pPr marL="0" marR="0" lvl="0" indent="0" algn="ctr" rtl="0">
                <a:spcBef>
                  <a:spcPts val="0"/>
                </a:spcBef>
                <a:buSzPct val="25000"/>
                <a:buNone/>
              </a:pPr>
              <a:t>‹#›</a:t>
            </a:fld>
            <a:endParaRPr lang="en-US" sz="1400" b="0" i="0" u="none" strike="noStrike" cap="none" baseline="0">
              <a:solidFill>
                <a:srgbClr val="000000"/>
              </a:solidFill>
              <a:latin typeface="Calibri"/>
              <a:ea typeface="Calibri"/>
              <a:cs typeface="Calibri"/>
              <a:sym typeface="Calibri"/>
            </a:endParaRPr>
          </a:p>
        </p:txBody>
      </p:sp>
      <p:sp>
        <p:nvSpPr>
          <p:cNvPr id="48" name="Shape 48"/>
          <p:cNvSpPr txBox="1">
            <a:spLocks noGrp="1"/>
          </p:cNvSpPr>
          <p:nvPr>
            <p:ph type="body" idx="2"/>
          </p:nvPr>
        </p:nvSpPr>
        <p:spPr>
          <a:xfrm>
            <a:off x="1016004" y="6553200"/>
            <a:ext cx="5080000" cy="304799"/>
          </a:xfrm>
          <a:prstGeom prst="rect">
            <a:avLst/>
          </a:prstGeom>
          <a:noFill/>
          <a:ln>
            <a:noFill/>
          </a:ln>
        </p:spPr>
        <p:txBody>
          <a:bodyPr lIns="91425" tIns="91425" rIns="91425" bIns="91425" anchor="t" anchorCtr="0"/>
          <a:lstStyle>
            <a:lvl1pPr rtl="0">
              <a:spcBef>
                <a:spcPts val="0"/>
              </a:spcBef>
              <a:buFont typeface="Calibri"/>
              <a:buNone/>
              <a:defRPr sz="1200" b="1" i="1"/>
            </a:lvl1pPr>
            <a:lvl2pPr rtl="0">
              <a:spcBef>
                <a:spcPts val="0"/>
              </a:spcBef>
              <a:defRPr sz="2400">
                <a:solidFill>
                  <a:schemeClr val="dk1"/>
                </a:solidFill>
                <a:latin typeface="Calibri"/>
                <a:ea typeface="Calibri"/>
                <a:cs typeface="Calibri"/>
                <a:sym typeface="Calibri"/>
              </a:defRPr>
            </a:lvl2pPr>
            <a:lvl3pPr rtl="0">
              <a:spcBef>
                <a:spcPts val="0"/>
              </a:spcBef>
              <a:defRPr sz="2000">
                <a:solidFill>
                  <a:schemeClr val="dk1"/>
                </a:solidFill>
                <a:latin typeface="Calibri"/>
                <a:ea typeface="Calibri"/>
                <a:cs typeface="Calibri"/>
                <a:sym typeface="Calibri"/>
              </a:defRPr>
            </a:lvl3pPr>
            <a:lvl4pPr rtl="0">
              <a:spcBef>
                <a:spcPts val="0"/>
              </a:spcBef>
              <a:defRPr sz="1800">
                <a:solidFill>
                  <a:schemeClr val="dk1"/>
                </a:solidFill>
                <a:latin typeface="Calibri"/>
                <a:ea typeface="Calibri"/>
                <a:cs typeface="Calibri"/>
                <a:sym typeface="Calibri"/>
              </a:defRPr>
            </a:lvl4pPr>
            <a:lvl5pPr rtl="0">
              <a:spcBef>
                <a:spcPts val="0"/>
              </a:spcBef>
              <a:defRPr sz="1800">
                <a:solidFill>
                  <a:schemeClr val="dk1"/>
                </a:solidFill>
                <a:latin typeface="Calibri"/>
                <a:ea typeface="Calibri"/>
                <a:cs typeface="Calibri"/>
                <a:sym typeface="Calibri"/>
              </a:defRPr>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997" y="0"/>
            <a:ext cx="10025298" cy="1188719"/>
          </a:xfrm>
          <a:prstGeom prst="rect">
            <a:avLst/>
          </a:prstGeom>
          <a:noFill/>
          <a:ln>
            <a:noFill/>
          </a:ln>
        </p:spPr>
        <p:txBody>
          <a:bodyPr lIns="91425" tIns="91425" rIns="91425" bIns="91425" anchor="ctr" anchorCtr="0"/>
          <a:lstStyle>
            <a:lvl1pPr rtl="0">
              <a:spcBef>
                <a:spcPts val="0"/>
              </a:spcBef>
              <a:defRPr sz="36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1"/>
          </p:nvPr>
        </p:nvSpPr>
        <p:spPr>
          <a:xfrm>
            <a:off x="0" y="1188720"/>
            <a:ext cx="12191998" cy="5669280"/>
          </a:xfrm>
          <a:prstGeom prst="rect">
            <a:avLst/>
          </a:prstGeom>
          <a:noFill/>
          <a:ln>
            <a:noFill/>
          </a:ln>
        </p:spPr>
        <p:txBody>
          <a:bodyPr lIns="91425" tIns="91425" rIns="91425" bIns="91425" anchor="ctr" anchorCtr="0"/>
          <a:lstStyle>
            <a:lvl1pPr rtl="0">
              <a:spcBef>
                <a:spcPts val="0"/>
              </a:spcBef>
              <a:defRPr sz="3600"/>
            </a:lvl1pPr>
            <a:lvl2pPr rtl="0">
              <a:spcBef>
                <a:spcPts val="0"/>
              </a:spcBef>
              <a:defRPr sz="3200"/>
            </a:lvl2pPr>
            <a:lvl3pPr rtl="0">
              <a:spcBef>
                <a:spcPts val="0"/>
              </a:spcBef>
              <a:defRPr sz="2800"/>
            </a:lvl3pPr>
            <a:lvl4pPr rtl="0">
              <a:spcBef>
                <a:spcPts val="0"/>
              </a:spcBef>
              <a:defRPr sz="2400"/>
            </a:lvl4pPr>
            <a:lvl5pPr rtl="0">
              <a:spcBef>
                <a:spcPts val="0"/>
              </a:spcBef>
              <a:defRPr sz="2400"/>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7_Custom Layou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23823" y="0"/>
            <a:ext cx="3429001" cy="6857999"/>
          </a:xfrm>
          <a:prstGeom prst="rect">
            <a:avLst/>
          </a:prstGeom>
          <a:noFill/>
          <a:ln>
            <a:noFill/>
          </a:ln>
        </p:spPr>
        <p:txBody>
          <a:bodyPr lIns="91425" tIns="91425" rIns="91425" bIns="91425" anchor="ctr" anchorCtr="0"/>
          <a:lstStyle>
            <a:lvl1pPr rtl="0">
              <a:spcBef>
                <a:spcPts val="0"/>
              </a:spcBef>
              <a:defRPr sz="3600" b="1">
                <a:solidFill>
                  <a:schemeClr val="lt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1"/>
          </p:nvPr>
        </p:nvSpPr>
        <p:spPr>
          <a:xfrm>
            <a:off x="3724275" y="57150"/>
            <a:ext cx="8372474" cy="6743700"/>
          </a:xfrm>
          <a:prstGeom prst="rect">
            <a:avLst/>
          </a:prstGeom>
          <a:noFill/>
          <a:ln>
            <a:noFill/>
          </a:ln>
        </p:spPr>
        <p:txBody>
          <a:bodyPr lIns="91425" tIns="91425" rIns="91425" bIns="91425" anchor="ctr" anchorCtr="0"/>
          <a:lstStyle>
            <a:lvl1pPr rtl="0">
              <a:spcBef>
                <a:spcPts val="0"/>
              </a:spcBef>
              <a:defRPr sz="4400"/>
            </a:lvl1pPr>
            <a:lvl2pPr rtl="0">
              <a:spcBef>
                <a:spcPts val="0"/>
              </a:spcBef>
              <a:defRPr sz="4000"/>
            </a:lvl2pPr>
            <a:lvl3pPr rtl="0">
              <a:spcBef>
                <a:spcPts val="0"/>
              </a:spcBef>
              <a:defRPr sz="3600"/>
            </a:lvl3pPr>
            <a:lvl4pPr rtl="0">
              <a:spcBef>
                <a:spcPts val="0"/>
              </a:spcBef>
              <a:defRPr sz="3200"/>
            </a:lvl4pPr>
            <a:lvl5pPr rtl="0">
              <a:spcBef>
                <a:spcPts val="0"/>
              </a:spcBef>
              <a:defRPr sz="3200"/>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slideLayout" Target="../slideLayouts/slideLayout18.xml"/><Relationship Id="rId13" Type="http://schemas.openxmlformats.org/officeDocument/2006/relationships/slideLayout" Target="../slideLayouts/slideLayout19.xml"/><Relationship Id="rId14" Type="http://schemas.openxmlformats.org/officeDocument/2006/relationships/slideLayout" Target="../slideLayouts/slideLayout20.xml"/><Relationship Id="rId15" Type="http://schemas.openxmlformats.org/officeDocument/2006/relationships/slideLayout" Target="../slideLayouts/slideLayout21.xml"/><Relationship Id="rId16" Type="http://schemas.openxmlformats.org/officeDocument/2006/relationships/slideLayout" Target="../slideLayouts/slideLayout22.xml"/><Relationship Id="rId17" Type="http://schemas.openxmlformats.org/officeDocument/2006/relationships/theme" Target="../theme/theme2.xml"/><Relationship Id="rId18" Type="http://schemas.openxmlformats.org/officeDocument/2006/relationships/image" Target="../media/image1.png"/><Relationship Id="rId19"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theme" Target="../theme/theme3.xml"/><Relationship Id="rId5"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slideLayout" Target="../slideLayouts/slideLayout39.xml"/><Relationship Id="rId15" Type="http://schemas.openxmlformats.org/officeDocument/2006/relationships/theme" Target="../theme/theme4.xml"/><Relationship Id="rId16" Type="http://schemas.openxmlformats.org/officeDocument/2006/relationships/image" Target="../media/image3.pn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theme" Target="../theme/theme5.xml"/><Relationship Id="rId3"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1" Type="http://schemas.openxmlformats.org/officeDocument/2006/relationships/slideLayout" Target="../slideLayouts/slideLayout41.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theme" Target="../theme/theme7.xml"/><Relationship Id="rId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0" y="0"/>
            <a:ext cx="12192000" cy="3657600"/>
          </a:xfrm>
          <a:prstGeom prst="rect">
            <a:avLst/>
          </a:prstGeom>
          <a:solidFill>
            <a:srgbClr val="513D75"/>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10" name="Shape 10"/>
          <p:cNvPicPr preferRelativeResize="0"/>
          <p:nvPr/>
        </p:nvPicPr>
        <p:blipFill rotWithShape="1">
          <a:blip r:embed="rId8">
            <a:alphaModFix/>
          </a:blip>
          <a:srcRect/>
          <a:stretch/>
        </p:blipFill>
        <p:spPr>
          <a:xfrm>
            <a:off x="4792121" y="367662"/>
            <a:ext cx="2588707" cy="6319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18">
            <a:alphaModFix/>
          </a:blip>
          <a:srcRect/>
          <a:stretch/>
        </p:blipFill>
        <p:spPr>
          <a:xfrm>
            <a:off x="4792121" y="367662"/>
            <a:ext cx="2588707" cy="631914"/>
          </a:xfrm>
          <a:prstGeom prst="rect">
            <a:avLst/>
          </a:prstGeom>
          <a:noFill/>
          <a:ln>
            <a:noFill/>
          </a:ln>
        </p:spPr>
      </p:pic>
      <p:sp>
        <p:nvSpPr>
          <p:cNvPr id="42" name="Shape 42"/>
          <p:cNvSpPr txBox="1"/>
          <p:nvPr/>
        </p:nvSpPr>
        <p:spPr>
          <a:xfrm>
            <a:off x="0" y="0"/>
            <a:ext cx="12192000" cy="1188719"/>
          </a:xfrm>
          <a:prstGeom prst="rect">
            <a:avLst/>
          </a:prstGeom>
          <a:solidFill>
            <a:srgbClr val="513D75"/>
          </a:solidFill>
          <a:ln>
            <a:noFill/>
          </a:ln>
        </p:spPr>
        <p:txBody>
          <a:bodyPr lIns="91425" tIns="45700" rIns="91425" bIns="45700" anchor="ctr" anchorCtr="0">
            <a:noAutofit/>
          </a:bodyPr>
          <a:lstStyle/>
          <a:p>
            <a:pPr marL="0" marR="0" lvl="0" indent="0" algn="l" rtl="0">
              <a:lnSpc>
                <a:spcPct val="90000"/>
              </a:lnSpc>
              <a:spcBef>
                <a:spcPts val="0"/>
              </a:spcBef>
              <a:buClr>
                <a:schemeClr val="lt1"/>
              </a:buClr>
              <a:buFont typeface="Calibri"/>
              <a:buNone/>
            </a:pPr>
            <a:endParaRPr sz="3600" b="1" i="0" u="none" strike="noStrike" cap="none" baseline="0">
              <a:solidFill>
                <a:schemeClr val="lt1"/>
              </a:solidFill>
              <a:latin typeface="Calibri"/>
              <a:ea typeface="Calibri"/>
              <a:cs typeface="Calibri"/>
              <a:sym typeface="Calibri"/>
            </a:endParaRPr>
          </a:p>
        </p:txBody>
      </p:sp>
      <p:pic>
        <p:nvPicPr>
          <p:cNvPr id="43" name="Shape 43"/>
          <p:cNvPicPr preferRelativeResize="0"/>
          <p:nvPr/>
        </p:nvPicPr>
        <p:blipFill rotWithShape="1">
          <a:blip r:embed="rId19">
            <a:alphaModFix/>
          </a:blip>
          <a:srcRect/>
          <a:stretch/>
        </p:blipFill>
        <p:spPr>
          <a:xfrm>
            <a:off x="10086975" y="365760"/>
            <a:ext cx="1872967"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93" r:id="rId13"/>
    <p:sldLayoutId id="2147483694" r:id="rId14"/>
    <p:sldLayoutId id="2147483695" r:id="rId15"/>
    <p:sldLayoutId id="2147483698" r:id="rId16"/>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pic>
        <p:nvPicPr>
          <p:cNvPr id="160" name="Shape 160"/>
          <p:cNvPicPr preferRelativeResize="0"/>
          <p:nvPr/>
        </p:nvPicPr>
        <p:blipFill rotWithShape="1">
          <a:blip r:embed="rId5">
            <a:alphaModFix/>
          </a:blip>
          <a:srcRect/>
          <a:stretch/>
        </p:blipFill>
        <p:spPr>
          <a:xfrm>
            <a:off x="10173999" y="235962"/>
            <a:ext cx="1872969" cy="457200"/>
          </a:xfrm>
          <a:prstGeom prst="rect">
            <a:avLst/>
          </a:prstGeom>
          <a:noFill/>
          <a:ln>
            <a:noFill/>
          </a:ln>
        </p:spPr>
      </p:pic>
      <p:sp>
        <p:nvSpPr>
          <p:cNvPr id="161" name="Shape 161"/>
          <p:cNvSpPr/>
          <p:nvPr/>
        </p:nvSpPr>
        <p:spPr>
          <a:xfrm>
            <a:off x="0" y="2057400"/>
            <a:ext cx="12192000" cy="2743199"/>
          </a:xfrm>
          <a:prstGeom prst="rect">
            <a:avLst/>
          </a:prstGeom>
          <a:solidFill>
            <a:srgbClr val="513D75"/>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pic>
        <p:nvPicPr>
          <p:cNvPr id="264" name="Shape 264"/>
          <p:cNvPicPr preferRelativeResize="0"/>
          <p:nvPr/>
        </p:nvPicPr>
        <p:blipFill rotWithShape="1">
          <a:blip r:embed="rId16">
            <a:alphaModFix/>
          </a:blip>
          <a:srcRect/>
          <a:stretch/>
        </p:blipFill>
        <p:spPr>
          <a:xfrm>
            <a:off x="10173999" y="235962"/>
            <a:ext cx="1872969" cy="457200"/>
          </a:xfrm>
          <a:prstGeom prst="rect">
            <a:avLst/>
          </a:prstGeom>
          <a:noFill/>
          <a:ln>
            <a:noFill/>
          </a:ln>
        </p:spPr>
      </p:pic>
      <p:sp>
        <p:nvSpPr>
          <p:cNvPr id="265" name="Shape 265"/>
          <p:cNvSpPr txBox="1"/>
          <p:nvPr/>
        </p:nvSpPr>
        <p:spPr>
          <a:xfrm>
            <a:off x="0" y="0"/>
            <a:ext cx="3657600" cy="6852639"/>
          </a:xfrm>
          <a:prstGeom prst="rect">
            <a:avLst/>
          </a:prstGeom>
          <a:solidFill>
            <a:srgbClr val="513D75"/>
          </a:solidFill>
          <a:ln>
            <a:noFill/>
          </a:ln>
        </p:spPr>
        <p:txBody>
          <a:bodyPr lIns="91425" tIns="45700" rIns="91425" bIns="45700" anchor="ctr" anchorCtr="0">
            <a:noAutofit/>
          </a:bodyPr>
          <a:lstStyle/>
          <a:p>
            <a:pPr marL="0" marR="0" lvl="0" indent="0" algn="l" rtl="0">
              <a:lnSpc>
                <a:spcPct val="90000"/>
              </a:lnSpc>
              <a:spcBef>
                <a:spcPts val="0"/>
              </a:spcBef>
              <a:buClr>
                <a:schemeClr val="lt1"/>
              </a:buClr>
              <a:buFont typeface="Calibri"/>
              <a:buNone/>
            </a:pPr>
            <a:endParaRPr sz="3600" b="1" i="0" u="none" strike="noStrike" cap="none" baseline="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pic>
        <p:nvPicPr>
          <p:cNvPr id="312" name="Shape 312"/>
          <p:cNvPicPr preferRelativeResize="0"/>
          <p:nvPr/>
        </p:nvPicPr>
        <p:blipFill rotWithShape="1">
          <a:blip r:embed="rId3">
            <a:alphaModFix/>
          </a:blip>
          <a:srcRect/>
          <a:stretch/>
        </p:blipFill>
        <p:spPr>
          <a:xfrm>
            <a:off x="220373" y="6218237"/>
            <a:ext cx="1872969" cy="457200"/>
          </a:xfrm>
          <a:prstGeom prst="rect">
            <a:avLst/>
          </a:prstGeom>
          <a:noFill/>
          <a:ln>
            <a:noFill/>
          </a:ln>
        </p:spPr>
      </p:pic>
      <p:sp>
        <p:nvSpPr>
          <p:cNvPr id="313" name="Shape 313"/>
          <p:cNvSpPr txBox="1"/>
          <p:nvPr/>
        </p:nvSpPr>
        <p:spPr>
          <a:xfrm>
            <a:off x="8534400" y="0"/>
            <a:ext cx="3657600" cy="6852639"/>
          </a:xfrm>
          <a:prstGeom prst="rect">
            <a:avLst/>
          </a:prstGeom>
          <a:solidFill>
            <a:srgbClr val="513D75"/>
          </a:solidFill>
          <a:ln>
            <a:noFill/>
          </a:ln>
        </p:spPr>
        <p:txBody>
          <a:bodyPr lIns="91425" tIns="45700" rIns="91425" bIns="45700" anchor="ctr" anchorCtr="0">
            <a:noAutofit/>
          </a:bodyPr>
          <a:lstStyle/>
          <a:p>
            <a:pPr marL="0" marR="0" lvl="0" indent="0" algn="l" rtl="0">
              <a:lnSpc>
                <a:spcPct val="90000"/>
              </a:lnSpc>
              <a:spcBef>
                <a:spcPts val="0"/>
              </a:spcBef>
              <a:buClr>
                <a:schemeClr val="lt1"/>
              </a:buClr>
              <a:buFont typeface="Calibri"/>
              <a:buNone/>
            </a:pPr>
            <a:endParaRPr sz="3600" b="1" i="0" u="none" strike="noStrike" cap="none" baseline="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sp>
        <p:nvSpPr>
          <p:cNvPr id="318" name="Shape 318"/>
          <p:cNvSpPr/>
          <p:nvPr/>
        </p:nvSpPr>
        <p:spPr>
          <a:xfrm>
            <a:off x="0" y="0"/>
            <a:ext cx="12192000" cy="3657600"/>
          </a:xfrm>
          <a:prstGeom prst="rect">
            <a:avLst/>
          </a:prstGeom>
          <a:solidFill>
            <a:srgbClr val="513D75"/>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319" name="Shape 319"/>
          <p:cNvPicPr preferRelativeResize="0"/>
          <p:nvPr/>
        </p:nvPicPr>
        <p:blipFill rotWithShape="1">
          <a:blip r:embed="rId3">
            <a:alphaModFix/>
          </a:blip>
          <a:srcRect/>
          <a:stretch/>
        </p:blipFill>
        <p:spPr>
          <a:xfrm>
            <a:off x="4792121" y="367662"/>
            <a:ext cx="2588707" cy="631914"/>
          </a:xfrm>
          <a:prstGeom prst="rect">
            <a:avLst/>
          </a:prstGeom>
          <a:noFill/>
          <a:ln>
            <a:noFill/>
          </a:ln>
        </p:spPr>
      </p:pic>
      <p:pic>
        <p:nvPicPr>
          <p:cNvPr id="320" name="Shape 320"/>
          <p:cNvPicPr preferRelativeResize="0"/>
          <p:nvPr/>
        </p:nvPicPr>
        <p:blipFill rotWithShape="1">
          <a:blip r:embed="rId4">
            <a:alphaModFix/>
          </a:blip>
          <a:srcRect/>
          <a:stretch/>
        </p:blipFill>
        <p:spPr>
          <a:xfrm>
            <a:off x="3155124" y="4056033"/>
            <a:ext cx="457200" cy="457200"/>
          </a:xfrm>
          <a:prstGeom prst="rect">
            <a:avLst/>
          </a:prstGeom>
          <a:noFill/>
          <a:ln>
            <a:noFill/>
          </a:ln>
        </p:spPr>
      </p:pic>
      <p:pic>
        <p:nvPicPr>
          <p:cNvPr id="321" name="Shape 321"/>
          <p:cNvPicPr preferRelativeResize="0"/>
          <p:nvPr/>
        </p:nvPicPr>
        <p:blipFill rotWithShape="1">
          <a:blip r:embed="rId5">
            <a:alphaModFix/>
          </a:blip>
          <a:srcRect/>
          <a:stretch/>
        </p:blipFill>
        <p:spPr>
          <a:xfrm>
            <a:off x="3155124" y="4906905"/>
            <a:ext cx="457200" cy="457200"/>
          </a:xfrm>
          <a:prstGeom prst="rect">
            <a:avLst/>
          </a:prstGeom>
          <a:noFill/>
          <a:ln>
            <a:noFill/>
          </a:ln>
        </p:spPr>
      </p:pic>
      <p:pic>
        <p:nvPicPr>
          <p:cNvPr id="322" name="Shape 322"/>
          <p:cNvPicPr preferRelativeResize="0"/>
          <p:nvPr/>
        </p:nvPicPr>
        <p:blipFill rotWithShape="1">
          <a:blip r:embed="rId6">
            <a:alphaModFix/>
          </a:blip>
          <a:srcRect/>
          <a:stretch/>
        </p:blipFill>
        <p:spPr>
          <a:xfrm>
            <a:off x="3081972" y="5757778"/>
            <a:ext cx="530351" cy="5303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sp>
        <p:nvSpPr>
          <p:cNvPr id="332" name="Shape 332"/>
          <p:cNvSpPr/>
          <p:nvPr/>
        </p:nvSpPr>
        <p:spPr>
          <a:xfrm>
            <a:off x="0" y="0"/>
            <a:ext cx="12192000" cy="3657600"/>
          </a:xfrm>
          <a:prstGeom prst="rect">
            <a:avLst/>
          </a:prstGeom>
          <a:solidFill>
            <a:srgbClr val="513D75"/>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Calibri"/>
              <a:ea typeface="Calibri"/>
              <a:cs typeface="Calibri"/>
              <a:sym typeface="Calibri"/>
            </a:endParaRPr>
          </a:p>
        </p:txBody>
      </p:sp>
      <p:pic>
        <p:nvPicPr>
          <p:cNvPr id="333" name="Shape 333"/>
          <p:cNvPicPr preferRelativeResize="0"/>
          <p:nvPr/>
        </p:nvPicPr>
        <p:blipFill rotWithShape="1">
          <a:blip r:embed="rId3">
            <a:alphaModFix/>
          </a:blip>
          <a:srcRect/>
          <a:stretch/>
        </p:blipFill>
        <p:spPr>
          <a:xfrm>
            <a:off x="4792121" y="367662"/>
            <a:ext cx="2588707" cy="6319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5"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hyperlink" Target="http://www.parcconline.org/assessments/score-result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jpeg"/><Relationship Id="rId6" Type="http://schemas.openxmlformats.org/officeDocument/2006/relationships/image" Target="../media/image25.png"/><Relationship Id="rId1" Type="http://schemas.openxmlformats.org/officeDocument/2006/relationships/slideLayout" Target="../slideLayouts/slideLayout2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2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8.jpeg"/><Relationship Id="rId1" Type="http://schemas.openxmlformats.org/officeDocument/2006/relationships/slideLayout" Target="../slideLayouts/slideLayout2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hyperlink" Target="http://www.state.nj.us/education/assessment/symposium/" TargetMode="External"/><Relationship Id="rId4" Type="http://schemas.openxmlformats.org/officeDocument/2006/relationships/image" Target="../media/image32.jpeg"/><Relationship Id="rId1" Type="http://schemas.openxmlformats.org/officeDocument/2006/relationships/slideLayout" Target="../slideLayouts/slideLayout1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0" y="2140772"/>
            <a:ext cx="12183836" cy="152158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dirty="0" smtClean="0"/>
              <a:t>School Test Coordinators </a:t>
            </a:r>
            <a:endParaRPr lang="en-US" sz="6000" b="1" i="0" u="none" strike="noStrike" cap="none" baseline="0" dirty="0">
              <a:solidFill>
                <a:schemeClr val="lt1"/>
              </a:solidFill>
              <a:latin typeface="Calibri"/>
              <a:ea typeface="Calibri"/>
              <a:cs typeface="Calibri"/>
              <a:sym typeface="Calibri"/>
            </a:endParaRPr>
          </a:p>
        </p:txBody>
      </p:sp>
      <p:sp>
        <p:nvSpPr>
          <p:cNvPr id="36" name="Shape 36"/>
          <p:cNvSpPr txBox="1">
            <a:spLocks noGrp="1"/>
          </p:cNvSpPr>
          <p:nvPr>
            <p:ph type="body" idx="1"/>
          </p:nvPr>
        </p:nvSpPr>
        <p:spPr>
          <a:xfrm>
            <a:off x="0" y="3662362"/>
            <a:ext cx="12192000" cy="3195637"/>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Arial"/>
              <a:buNone/>
            </a:pPr>
            <a:r>
              <a:rPr lang="en-US" sz="2400" b="0" i="0" u="none" strike="noStrike" cap="none" baseline="0" dirty="0">
                <a:solidFill>
                  <a:schemeClr val="dk1"/>
                </a:solidFill>
                <a:latin typeface="Calibri"/>
                <a:ea typeface="Calibri"/>
                <a:cs typeface="Calibri"/>
                <a:sym typeface="Calibri"/>
              </a:rPr>
              <a:t>Presented by:</a:t>
            </a:r>
          </a:p>
          <a:p>
            <a:pPr marL="0" marR="0" lvl="0" indent="0" algn="ctr" rtl="0">
              <a:lnSpc>
                <a:spcPct val="90000"/>
              </a:lnSpc>
              <a:spcBef>
                <a:spcPts val="1000"/>
              </a:spcBef>
              <a:buClr>
                <a:schemeClr val="dk1"/>
              </a:buClr>
              <a:buSzPct val="25000"/>
              <a:buFont typeface="Arial"/>
              <a:buNone/>
            </a:pPr>
            <a:r>
              <a:rPr lang="en-US" sz="2400" b="1" i="0" u="none" strike="noStrike" cap="none" baseline="0" dirty="0" smtClean="0">
                <a:solidFill>
                  <a:schemeClr val="dk1"/>
                </a:solidFill>
                <a:latin typeface="Calibri"/>
                <a:ea typeface="Calibri"/>
                <a:cs typeface="Calibri"/>
                <a:sym typeface="Calibri"/>
              </a:rPr>
              <a:t>Dr. Cynthia Pritchett</a:t>
            </a:r>
            <a:endParaRPr sz="3200" b="0" i="1" u="none" strike="noStrike" cap="none" baseline="0" dirty="0">
              <a:solidFill>
                <a:schemeClr val="dk1"/>
              </a:solidFill>
              <a:latin typeface="Calibri"/>
              <a:ea typeface="Calibri"/>
              <a:cs typeface="Calibri"/>
              <a:sym typeface="Calibri"/>
            </a:endParaRPr>
          </a:p>
          <a:p>
            <a:pPr marL="0" marR="0" lvl="0" indent="0" algn="ctr" rtl="0">
              <a:lnSpc>
                <a:spcPct val="90000"/>
              </a:lnSpc>
              <a:spcBef>
                <a:spcPts val="1000"/>
              </a:spcBef>
              <a:buClr>
                <a:schemeClr val="dk1"/>
              </a:buClr>
              <a:buSzPct val="25000"/>
              <a:buFont typeface="Arial"/>
              <a:buNone/>
            </a:pPr>
            <a:r>
              <a:rPr lang="en-US" sz="2400" b="0" i="1" u="none" strike="noStrike" cap="none" baseline="0" dirty="0">
                <a:solidFill>
                  <a:schemeClr val="dk1"/>
                </a:solidFill>
                <a:latin typeface="Calibri"/>
                <a:ea typeface="Calibri"/>
                <a:cs typeface="Calibri"/>
                <a:sym typeface="Calibri"/>
              </a:rPr>
              <a:t>November </a:t>
            </a:r>
            <a:r>
              <a:rPr lang="en-US" sz="2400" b="0" i="1" u="none" strike="noStrike" cap="none" baseline="0" dirty="0" smtClean="0">
                <a:solidFill>
                  <a:schemeClr val="dk1"/>
                </a:solidFill>
                <a:latin typeface="Calibri"/>
                <a:ea typeface="Calibri"/>
                <a:cs typeface="Calibri"/>
                <a:sym typeface="Calibri"/>
              </a:rPr>
              <a:t>12, </a:t>
            </a:r>
            <a:r>
              <a:rPr lang="en-US" sz="2400" b="0" i="1" u="none" strike="noStrike" cap="none" baseline="0" dirty="0">
                <a:solidFill>
                  <a:schemeClr val="dk1"/>
                </a:solidFill>
                <a:latin typeface="Calibri"/>
                <a:ea typeface="Calibri"/>
                <a:cs typeface="Calibri"/>
                <a:sym typeface="Calibri"/>
              </a:rPr>
              <a:t>2015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0" y="2834640"/>
            <a:ext cx="12183836" cy="118871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6000" b="1" i="0" u="none" strike="noStrike" cap="none" baseline="0">
                <a:solidFill>
                  <a:schemeClr val="lt1"/>
                </a:solidFill>
                <a:latin typeface="Calibri"/>
                <a:ea typeface="Calibri"/>
                <a:cs typeface="Calibri"/>
                <a:sym typeface="Calibri"/>
              </a:rPr>
              <a:t>The Score Report </a:t>
            </a:r>
          </a:p>
        </p:txBody>
      </p:sp>
      <p:sp>
        <p:nvSpPr>
          <p:cNvPr id="173" name="Shape 173"/>
          <p:cNvSpPr txBox="1">
            <a:spLocks noGrp="1"/>
          </p:cNvSpPr>
          <p:nvPr>
            <p:ph type="sldNum" idx="12"/>
          </p:nvPr>
        </p:nvSpPr>
        <p:spPr>
          <a:xfrm>
            <a:off x="9448800" y="6477000"/>
            <a:ext cx="2743199" cy="36512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10</a:t>
            </a:fld>
            <a:endParaRPr lang="en-US" sz="1800" b="0" i="0" u="none" strike="noStrike" cap="none" baseline="0">
              <a:solidFill>
                <a:schemeClr val="dk1"/>
              </a:solidFill>
              <a:latin typeface="Calibri"/>
              <a:ea typeface="Calibri"/>
              <a:cs typeface="Calibri"/>
              <a:sym typeface="Calibri"/>
            </a:endParaRPr>
          </a:p>
        </p:txBody>
      </p:sp>
      <p:sp>
        <p:nvSpPr>
          <p:cNvPr id="174" name="Shape 174"/>
          <p:cNvSpPr/>
          <p:nvPr/>
        </p:nvSpPr>
        <p:spPr>
          <a:xfrm>
            <a:off x="390525" y="5345844"/>
            <a:ext cx="10096499"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i="0" u="sng" strike="noStrike" cap="none" baseline="0">
                <a:solidFill>
                  <a:schemeClr val="hlink"/>
                </a:solidFill>
                <a:latin typeface="Calibri"/>
                <a:ea typeface="Calibri"/>
                <a:cs typeface="Calibri"/>
                <a:sym typeface="Calibri"/>
                <a:hlinkClick r:id="rId3"/>
              </a:rPr>
              <a:t>http://www.parcconline.org/assessments/score-results</a:t>
            </a:r>
            <a:r>
              <a:rPr lang="en-US" sz="2400" b="1" i="0" u="none" strike="noStrike" cap="none" baseline="0">
                <a:solidFill>
                  <a:schemeClr val="dk1"/>
                </a:solidFill>
                <a:latin typeface="Calibri"/>
                <a:ea typeface="Calibri"/>
                <a:cs typeface="Calibri"/>
                <a:sym typeface="Calibri"/>
              </a:rPr>
              <a:t>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p:nvPr/>
        </p:nvSpPr>
        <p:spPr>
          <a:xfrm>
            <a:off x="0" y="3243972"/>
            <a:ext cx="12192000" cy="1097279"/>
          </a:xfrm>
          <a:prstGeom prst="rightArrow">
            <a:avLst>
              <a:gd name="adj1" fmla="val 50000"/>
              <a:gd name="adj2" fmla="val 50000"/>
            </a:avLst>
          </a:prstGeom>
          <a:solidFill>
            <a:srgbClr val="00AEE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51" name="Shape 151"/>
          <p:cNvSpPr/>
          <p:nvPr/>
        </p:nvSpPr>
        <p:spPr>
          <a:xfrm>
            <a:off x="1868006" y="3493239"/>
            <a:ext cx="4942427" cy="581943"/>
          </a:xfrm>
          <a:prstGeom prst="rect">
            <a:avLst/>
          </a:prstGeom>
          <a:solidFill>
            <a:srgbClr val="ABE9FF"/>
          </a:solidFill>
          <a:ln>
            <a:noFill/>
          </a:ln>
        </p:spPr>
        <p:txBody>
          <a:bodyPr lIns="91425" tIns="45700" rIns="91425" bIns="45700" anchor="ctr" anchorCtr="0">
            <a:noAutofit/>
          </a:bodyPr>
          <a:lstStyle/>
          <a:p>
            <a:pPr marL="0" marR="0" lvl="0" indent="0" algn="ctr" rtl="0">
              <a:spcBef>
                <a:spcPts val="0"/>
              </a:spcBef>
              <a:buSzPct val="25000"/>
              <a:buNone/>
            </a:pPr>
            <a:r>
              <a:rPr lang="en-US" sz="2000" b="1" i="0" u="none" strike="noStrike" cap="small" baseline="0">
                <a:solidFill>
                  <a:schemeClr val="dk1"/>
                </a:solidFill>
                <a:latin typeface="Calibri"/>
                <a:ea typeface="Calibri"/>
                <a:cs typeface="Calibri"/>
                <a:sym typeface="Calibri"/>
              </a:rPr>
              <a:t>October</a:t>
            </a:r>
          </a:p>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52" name="Shape 152"/>
          <p:cNvSpPr txBox="1"/>
          <p:nvPr/>
        </p:nvSpPr>
        <p:spPr>
          <a:xfrm rot="-5400000">
            <a:off x="-1339927" y="5153422"/>
            <a:ext cx="3025297" cy="369332"/>
          </a:xfrm>
          <a:prstGeom prst="rect">
            <a:avLst/>
          </a:prstGeom>
          <a:solidFill>
            <a:srgbClr val="7F7F7F"/>
          </a:solid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MILESTONES       </a:t>
            </a:r>
          </a:p>
        </p:txBody>
      </p:sp>
      <p:sp>
        <p:nvSpPr>
          <p:cNvPr id="153" name="Shape 153"/>
          <p:cNvSpPr txBox="1"/>
          <p:nvPr/>
        </p:nvSpPr>
        <p:spPr>
          <a:xfrm rot="-5400000">
            <a:off x="-1142580" y="2322416"/>
            <a:ext cx="2636721" cy="369332"/>
          </a:xfrm>
          <a:prstGeom prst="rect">
            <a:avLst/>
          </a:prstGeom>
          <a:solidFill>
            <a:srgbClr val="7F7F7F"/>
          </a:solid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       STATE RELEASES</a:t>
            </a:r>
          </a:p>
        </p:txBody>
      </p:sp>
      <p:sp>
        <p:nvSpPr>
          <p:cNvPr id="154" name="Shape 154"/>
          <p:cNvSpPr/>
          <p:nvPr/>
        </p:nvSpPr>
        <p:spPr>
          <a:xfrm>
            <a:off x="9724242" y="3491305"/>
            <a:ext cx="1927779" cy="581943"/>
          </a:xfrm>
          <a:prstGeom prst="rect">
            <a:avLst/>
          </a:prstGeom>
          <a:solidFill>
            <a:srgbClr val="00AEEF"/>
          </a:solidFill>
          <a:ln>
            <a:noFill/>
          </a:ln>
        </p:spPr>
        <p:txBody>
          <a:bodyPr lIns="91425" tIns="45700" rIns="91425" bIns="45700" anchor="ctr" anchorCtr="0">
            <a:noAutofit/>
          </a:bodyPr>
          <a:lstStyle/>
          <a:p>
            <a:pPr marL="0" marR="0" lvl="0" indent="0" algn="ctr" rtl="0">
              <a:spcBef>
                <a:spcPts val="0"/>
              </a:spcBef>
              <a:buSzPct val="25000"/>
              <a:buNone/>
            </a:pPr>
            <a:r>
              <a:rPr lang="en-US" sz="2000" b="1" i="0" u="none" strike="noStrike" cap="small" baseline="0">
                <a:solidFill>
                  <a:schemeClr val="dk1"/>
                </a:solidFill>
                <a:latin typeface="Calibri"/>
                <a:ea typeface="Calibri"/>
                <a:cs typeface="Calibri"/>
                <a:sym typeface="Calibri"/>
              </a:rPr>
              <a:t>December</a:t>
            </a:r>
          </a:p>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55" name="Shape 155"/>
          <p:cNvSpPr txBox="1">
            <a:spLocks noGrp="1"/>
          </p:cNvSpPr>
          <p:nvPr>
            <p:ph type="title"/>
          </p:nvPr>
        </p:nvSpPr>
        <p:spPr>
          <a:xfrm>
            <a:off x="0" y="0"/>
            <a:ext cx="9753599" cy="1219199"/>
          </a:xfrm>
          <a:prstGeom prst="rect">
            <a:avLst/>
          </a:prstGeom>
          <a:noFill/>
          <a:ln>
            <a:noFill/>
          </a:ln>
        </p:spPr>
        <p:txBody>
          <a:bodyPr lIns="89875" tIns="44925" rIns="89875" bIns="44925" anchor="ctr" anchorCtr="0">
            <a:noAutofit/>
          </a:bodyPr>
          <a:lstStyle/>
          <a:p>
            <a:pPr marL="168524" marR="0" lvl="0" indent="-3424" algn="l" rtl="0">
              <a:lnSpc>
                <a:spcPct val="90000"/>
              </a:lnSpc>
              <a:spcBef>
                <a:spcPts val="0"/>
              </a:spcBef>
              <a:buClr>
                <a:schemeClr val="lt1"/>
              </a:buClr>
              <a:buSzPct val="25000"/>
              <a:buFont typeface="Calibri"/>
              <a:buNone/>
            </a:pPr>
            <a:r>
              <a:rPr lang="en-US" sz="3600" b="1" i="0" u="none" strike="noStrike" cap="none" baseline="0">
                <a:solidFill>
                  <a:schemeClr val="lt1"/>
                </a:solidFill>
                <a:latin typeface="Calibri"/>
                <a:ea typeface="Calibri"/>
                <a:cs typeface="Calibri"/>
                <a:sym typeface="Calibri"/>
              </a:rPr>
              <a:t>Score Release Timeline</a:t>
            </a:r>
          </a:p>
        </p:txBody>
      </p:sp>
      <p:sp>
        <p:nvSpPr>
          <p:cNvPr id="156" name="Shape 156"/>
          <p:cNvSpPr txBox="1"/>
          <p:nvPr/>
        </p:nvSpPr>
        <p:spPr>
          <a:xfrm>
            <a:off x="357387" y="2974050"/>
            <a:ext cx="1804175" cy="461664"/>
          </a:xfrm>
          <a:prstGeom prst="rect">
            <a:avLst/>
          </a:prstGeom>
          <a:solidFill>
            <a:srgbClr val="E5DFEC"/>
          </a:solidFill>
          <a:ln>
            <a:noFill/>
          </a:ln>
        </p:spPr>
        <p:txBody>
          <a:bodyPr lIns="91425" tIns="45700" rIns="91425" bIns="45700" anchor="t" anchorCtr="0">
            <a:noAutofit/>
          </a:bodyPr>
          <a:lstStyle/>
          <a:p>
            <a:pPr marL="0" marR="0" lvl="0" indent="0" algn="ctr" rtl="0">
              <a:spcBef>
                <a:spcPts val="0"/>
              </a:spcBef>
              <a:buSzPct val="25000"/>
              <a:buNone/>
            </a:pPr>
            <a:r>
              <a:rPr lang="en-US" sz="1200" b="1" i="0" u="none" strike="noStrike" cap="none" baseline="0">
                <a:solidFill>
                  <a:schemeClr val="dk1"/>
                </a:solidFill>
                <a:latin typeface="Calibri"/>
                <a:ea typeface="Calibri"/>
                <a:cs typeface="Calibri"/>
                <a:sym typeface="Calibri"/>
              </a:rPr>
              <a:t>Some states: high Level preliminary results </a:t>
            </a:r>
          </a:p>
        </p:txBody>
      </p:sp>
      <p:sp>
        <p:nvSpPr>
          <p:cNvPr id="157" name="Shape 157"/>
          <p:cNvSpPr/>
          <p:nvPr/>
        </p:nvSpPr>
        <p:spPr>
          <a:xfrm>
            <a:off x="-11944" y="3486407"/>
            <a:ext cx="1879949" cy="585215"/>
          </a:xfrm>
          <a:prstGeom prst="rect">
            <a:avLst/>
          </a:prstGeom>
          <a:solidFill>
            <a:srgbClr val="DDF6FF"/>
          </a:solidFill>
          <a:ln>
            <a:noFill/>
          </a:ln>
        </p:spPr>
        <p:txBody>
          <a:bodyPr lIns="91425" tIns="45700" rIns="91425" bIns="45700" anchor="ctr" anchorCtr="0">
            <a:noAutofit/>
          </a:bodyPr>
          <a:lstStyle/>
          <a:p>
            <a:pPr marL="0" marR="0" lvl="0" indent="0" algn="ctr" rtl="0">
              <a:spcBef>
                <a:spcPts val="0"/>
              </a:spcBef>
              <a:buSzPct val="25000"/>
              <a:buNone/>
            </a:pPr>
            <a:r>
              <a:rPr lang="en-US" sz="2000" b="1" i="0" u="none" strike="noStrike" cap="small" baseline="0">
                <a:solidFill>
                  <a:schemeClr val="dk1"/>
                </a:solidFill>
                <a:latin typeface="Calibri"/>
                <a:ea typeface="Calibri"/>
                <a:cs typeface="Calibri"/>
                <a:sym typeface="Calibri"/>
              </a:rPr>
              <a:t>September</a:t>
            </a:r>
          </a:p>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58" name="Shape 158"/>
          <p:cNvSpPr/>
          <p:nvPr/>
        </p:nvSpPr>
        <p:spPr>
          <a:xfrm>
            <a:off x="6725464" y="3493089"/>
            <a:ext cx="3018609" cy="581943"/>
          </a:xfrm>
          <a:prstGeom prst="rect">
            <a:avLst/>
          </a:prstGeom>
          <a:solidFill>
            <a:srgbClr val="47CFFF"/>
          </a:solidFill>
          <a:ln>
            <a:noFill/>
          </a:ln>
        </p:spPr>
        <p:txBody>
          <a:bodyPr lIns="91425" tIns="45700" rIns="91425" bIns="45700" anchor="ctr" anchorCtr="0">
            <a:noAutofit/>
          </a:bodyPr>
          <a:lstStyle/>
          <a:p>
            <a:pPr marL="0" marR="0" lvl="0" indent="0" algn="ctr" rtl="0">
              <a:spcBef>
                <a:spcPts val="0"/>
              </a:spcBef>
              <a:buSzPct val="25000"/>
              <a:buNone/>
            </a:pPr>
            <a:r>
              <a:rPr lang="en-US" sz="2000" b="1" i="0" u="none" strike="noStrike" cap="small" baseline="0">
                <a:solidFill>
                  <a:schemeClr val="dk1"/>
                </a:solidFill>
                <a:latin typeface="Calibri"/>
                <a:ea typeface="Calibri"/>
                <a:cs typeface="Calibri"/>
                <a:sym typeface="Calibri"/>
              </a:rPr>
              <a:t>November</a:t>
            </a:r>
          </a:p>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cxnSp>
        <p:nvCxnSpPr>
          <p:cNvPr id="159" name="Shape 159"/>
          <p:cNvCxnSpPr/>
          <p:nvPr/>
        </p:nvCxnSpPr>
        <p:spPr>
          <a:xfrm flipH="1">
            <a:off x="428191" y="6610368"/>
            <a:ext cx="86550" cy="57136"/>
          </a:xfrm>
          <a:prstGeom prst="straightConnector1">
            <a:avLst/>
          </a:prstGeom>
          <a:noFill/>
          <a:ln w="28575" cap="flat" cmpd="sng">
            <a:solidFill>
              <a:schemeClr val="lt1"/>
            </a:solidFill>
            <a:prstDash val="solid"/>
            <a:miter/>
            <a:headEnd type="none" w="med" len="med"/>
            <a:tailEnd type="none" w="med" len="med"/>
          </a:ln>
        </p:spPr>
      </p:cxnSp>
      <p:cxnSp>
        <p:nvCxnSpPr>
          <p:cNvPr id="160" name="Shape 160"/>
          <p:cNvCxnSpPr/>
          <p:nvPr/>
        </p:nvCxnSpPr>
        <p:spPr>
          <a:xfrm flipH="1">
            <a:off x="428670" y="6653184"/>
            <a:ext cx="130819" cy="98864"/>
          </a:xfrm>
          <a:prstGeom prst="straightConnector1">
            <a:avLst/>
          </a:prstGeom>
          <a:noFill/>
          <a:ln w="28575" cap="flat" cmpd="sng">
            <a:solidFill>
              <a:schemeClr val="lt1"/>
            </a:solidFill>
            <a:prstDash val="solid"/>
            <a:miter/>
            <a:headEnd type="none" w="med" len="med"/>
            <a:tailEnd type="none" w="med" len="med"/>
          </a:ln>
        </p:spPr>
      </p:cxnSp>
      <p:cxnSp>
        <p:nvCxnSpPr>
          <p:cNvPr id="161" name="Shape 161"/>
          <p:cNvCxnSpPr/>
          <p:nvPr/>
        </p:nvCxnSpPr>
        <p:spPr>
          <a:xfrm flipH="1">
            <a:off x="471554" y="6731364"/>
            <a:ext cx="86550" cy="67565"/>
          </a:xfrm>
          <a:prstGeom prst="straightConnector1">
            <a:avLst/>
          </a:prstGeom>
          <a:noFill/>
          <a:ln w="28575" cap="flat" cmpd="sng">
            <a:solidFill>
              <a:schemeClr val="lt1"/>
            </a:solidFill>
            <a:prstDash val="solid"/>
            <a:miter/>
            <a:headEnd type="none" w="med" len="med"/>
            <a:tailEnd type="none" w="med" len="med"/>
          </a:ln>
        </p:spPr>
      </p:cxnSp>
      <p:sp>
        <p:nvSpPr>
          <p:cNvPr id="162" name="Shape 162"/>
          <p:cNvSpPr txBox="1"/>
          <p:nvPr/>
        </p:nvSpPr>
        <p:spPr>
          <a:xfrm>
            <a:off x="585564" y="4225998"/>
            <a:ext cx="4199774" cy="276998"/>
          </a:xfrm>
          <a:prstGeom prst="rect">
            <a:avLst/>
          </a:prstGeom>
          <a:solidFill>
            <a:schemeClr val="lt2"/>
          </a:solidFill>
          <a:ln>
            <a:noFill/>
          </a:ln>
        </p:spPr>
        <p:txBody>
          <a:bodyPr lIns="91425" tIns="45700" rIns="91425" bIns="45700" anchor="t" anchorCtr="0">
            <a:noAutofit/>
          </a:bodyPr>
          <a:lstStyle/>
          <a:p>
            <a:pPr marL="0" marR="0" lvl="0" indent="0" algn="ctr" rtl="0">
              <a:spcBef>
                <a:spcPts val="0"/>
              </a:spcBef>
              <a:buSzPct val="25000"/>
              <a:buNone/>
            </a:pPr>
            <a:r>
              <a:rPr lang="en-US" sz="1200" b="1" i="0" u="none" strike="noStrike" cap="none" baseline="0">
                <a:solidFill>
                  <a:schemeClr val="dk1"/>
                </a:solidFill>
                <a:latin typeface="Calibri"/>
                <a:ea typeface="Calibri"/>
                <a:cs typeface="Calibri"/>
                <a:sym typeface="Calibri"/>
              </a:rPr>
              <a:t>States, vendor quality control reviews, prepare score results</a:t>
            </a:r>
          </a:p>
        </p:txBody>
      </p:sp>
      <p:sp>
        <p:nvSpPr>
          <p:cNvPr id="163" name="Shape 163"/>
          <p:cNvSpPr txBox="1"/>
          <p:nvPr/>
        </p:nvSpPr>
        <p:spPr>
          <a:xfrm>
            <a:off x="3759832" y="3013226"/>
            <a:ext cx="6311817" cy="276998"/>
          </a:xfrm>
          <a:prstGeom prst="rect">
            <a:avLst/>
          </a:prstGeom>
          <a:solidFill>
            <a:schemeClr val="lt2"/>
          </a:solidFill>
          <a:ln>
            <a:noFill/>
          </a:ln>
        </p:spPr>
        <p:txBody>
          <a:bodyPr lIns="91425" tIns="45700" rIns="91425" bIns="45700" anchor="t" anchorCtr="0">
            <a:noAutofit/>
          </a:bodyPr>
          <a:lstStyle/>
          <a:p>
            <a:pPr marL="0" marR="0" lvl="0" indent="0" algn="ctr" rtl="0">
              <a:spcBef>
                <a:spcPts val="0"/>
              </a:spcBef>
              <a:buSzPct val="25000"/>
              <a:buNone/>
            </a:pPr>
            <a:r>
              <a:rPr lang="en-US" sz="1200" b="1" i="0" u="none" strike="noStrike" cap="none" baseline="0">
                <a:solidFill>
                  <a:schemeClr val="dk1"/>
                </a:solidFill>
                <a:latin typeface="Calibri"/>
                <a:ea typeface="Calibri"/>
                <a:cs typeface="Calibri"/>
                <a:sym typeface="Calibri"/>
              </a:rPr>
              <a:t>States release state-level score results, approximately</a:t>
            </a:r>
          </a:p>
        </p:txBody>
      </p:sp>
      <p:sp>
        <p:nvSpPr>
          <p:cNvPr id="164" name="Shape 164"/>
          <p:cNvSpPr txBox="1"/>
          <p:nvPr/>
        </p:nvSpPr>
        <p:spPr>
          <a:xfrm>
            <a:off x="7892145" y="4225996"/>
            <a:ext cx="1560326" cy="461664"/>
          </a:xfrm>
          <a:prstGeom prst="rect">
            <a:avLst/>
          </a:prstGeom>
          <a:solidFill>
            <a:schemeClr val="lt2"/>
          </a:solidFill>
          <a:ln>
            <a:noFill/>
          </a:ln>
        </p:spPr>
        <p:txBody>
          <a:bodyPr lIns="91425" tIns="45700" rIns="91425" bIns="45700" anchor="t" anchorCtr="0">
            <a:noAutofit/>
          </a:bodyPr>
          <a:lstStyle/>
          <a:p>
            <a:pPr marL="0" marR="0" lvl="0" indent="0" algn="ctr" rtl="0">
              <a:spcBef>
                <a:spcPts val="0"/>
              </a:spcBef>
              <a:buSzPct val="25000"/>
              <a:buNone/>
            </a:pPr>
            <a:r>
              <a:rPr lang="en-US" sz="1200" b="1" i="0" u="none" strike="noStrike" cap="none" baseline="0">
                <a:solidFill>
                  <a:schemeClr val="dk1"/>
                </a:solidFill>
                <a:latin typeface="Calibri"/>
                <a:ea typeface="Calibri"/>
                <a:cs typeface="Calibri"/>
                <a:sym typeface="Calibri"/>
              </a:rPr>
              <a:t>Districts receive HS score reports</a:t>
            </a:r>
          </a:p>
        </p:txBody>
      </p:sp>
      <p:sp>
        <p:nvSpPr>
          <p:cNvPr id="165" name="Shape 165"/>
          <p:cNvSpPr txBox="1"/>
          <p:nvPr/>
        </p:nvSpPr>
        <p:spPr>
          <a:xfrm>
            <a:off x="9680175" y="4225996"/>
            <a:ext cx="2173974" cy="461664"/>
          </a:xfrm>
          <a:prstGeom prst="rect">
            <a:avLst/>
          </a:prstGeom>
          <a:solidFill>
            <a:schemeClr val="lt2"/>
          </a:solidFill>
          <a:ln>
            <a:noFill/>
          </a:ln>
        </p:spPr>
        <p:txBody>
          <a:bodyPr lIns="91425" tIns="45700" rIns="91425" bIns="45700" anchor="t" anchorCtr="0">
            <a:noAutofit/>
          </a:bodyPr>
          <a:lstStyle/>
          <a:p>
            <a:pPr marL="0" marR="0" lvl="0" indent="0" algn="ctr" rtl="0">
              <a:spcBef>
                <a:spcPts val="0"/>
              </a:spcBef>
              <a:buSzPct val="25000"/>
              <a:buNone/>
            </a:pPr>
            <a:r>
              <a:rPr lang="en-US" sz="1200" b="1" i="0" u="none" strike="noStrike" cap="none" baseline="0">
                <a:solidFill>
                  <a:schemeClr val="dk1"/>
                </a:solidFill>
                <a:latin typeface="Calibri"/>
                <a:ea typeface="Calibri"/>
                <a:cs typeface="Calibri"/>
                <a:sym typeface="Calibri"/>
              </a:rPr>
              <a:t>Districts receive 3-8 score reports</a:t>
            </a:r>
          </a:p>
        </p:txBody>
      </p:sp>
    </p:spTree>
    <p:extLst>
      <p:ext uri="{BB962C8B-B14F-4D97-AF65-F5344CB8AC3E}">
        <p14:creationId xmlns:p14="http://schemas.microsoft.com/office/powerpoint/2010/main" val="384955975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0" y="0"/>
            <a:ext cx="9753599" cy="1219199"/>
          </a:xfrm>
          <a:prstGeom prst="rect">
            <a:avLst/>
          </a:prstGeom>
          <a:noFill/>
          <a:ln>
            <a:noFill/>
          </a:ln>
        </p:spPr>
        <p:txBody>
          <a:bodyPr lIns="89875" tIns="44925" rIns="89875" bIns="44925" anchor="ctr" anchorCtr="0">
            <a:noAutofit/>
          </a:bodyPr>
          <a:lstStyle/>
          <a:p>
            <a:pPr marL="168524" marR="0" lvl="0" indent="-3424" algn="l" rtl="0">
              <a:lnSpc>
                <a:spcPct val="90000"/>
              </a:lnSpc>
              <a:spcBef>
                <a:spcPts val="0"/>
              </a:spcBef>
              <a:buClr>
                <a:schemeClr val="lt1"/>
              </a:buClr>
              <a:buSzPct val="25000"/>
              <a:buFont typeface="Calibri"/>
              <a:buNone/>
            </a:pPr>
            <a:r>
              <a:rPr lang="en-US" sz="3600" b="1" i="0" u="none" strike="noStrike" cap="none" baseline="0" dirty="0" smtClean="0">
                <a:solidFill>
                  <a:schemeClr val="lt1"/>
                </a:solidFill>
                <a:latin typeface="Calibri"/>
                <a:ea typeface="Calibri"/>
                <a:cs typeface="Calibri"/>
                <a:sym typeface="Calibri"/>
              </a:rPr>
              <a:t>About </a:t>
            </a:r>
            <a:r>
              <a:rPr lang="en-US" sz="3600" b="1" i="0" u="none" strike="noStrike" cap="none" baseline="0" dirty="0">
                <a:solidFill>
                  <a:schemeClr val="lt1"/>
                </a:solidFill>
                <a:latin typeface="Calibri"/>
                <a:ea typeface="Calibri"/>
                <a:cs typeface="Calibri"/>
                <a:sym typeface="Calibri"/>
              </a:rPr>
              <a:t>the Score </a:t>
            </a:r>
            <a:r>
              <a:rPr lang="en-US" sz="3600" b="1" i="0" u="none" strike="noStrike" cap="none" baseline="0" dirty="0" smtClean="0">
                <a:solidFill>
                  <a:schemeClr val="lt1"/>
                </a:solidFill>
                <a:latin typeface="Calibri"/>
                <a:ea typeface="Calibri"/>
                <a:cs typeface="Calibri"/>
                <a:sym typeface="Calibri"/>
              </a:rPr>
              <a:t>Reports</a:t>
            </a:r>
            <a:r>
              <a:rPr lang="is-IS" sz="3600" b="1" i="0" u="none" strike="noStrike" cap="none" baseline="0" dirty="0" smtClean="0">
                <a:solidFill>
                  <a:schemeClr val="lt1"/>
                </a:solidFill>
                <a:latin typeface="Calibri"/>
                <a:ea typeface="Calibri"/>
                <a:cs typeface="Calibri"/>
                <a:sym typeface="Calibri"/>
              </a:rPr>
              <a:t>…</a:t>
            </a:r>
            <a:endParaRPr lang="en-US" sz="3600" b="1" i="0" u="none" strike="noStrike" cap="none" baseline="0" dirty="0">
              <a:solidFill>
                <a:schemeClr val="lt1"/>
              </a:solidFill>
              <a:latin typeface="Calibri"/>
              <a:ea typeface="Calibri"/>
              <a:cs typeface="Calibri"/>
              <a:sym typeface="Calibri"/>
            </a:endParaRPr>
          </a:p>
        </p:txBody>
      </p:sp>
      <p:sp>
        <p:nvSpPr>
          <p:cNvPr id="222" name="Shape 222"/>
          <p:cNvSpPr txBox="1">
            <a:spLocks noGrp="1"/>
          </p:cNvSpPr>
          <p:nvPr>
            <p:ph type="body" idx="4294967295"/>
          </p:nvPr>
        </p:nvSpPr>
        <p:spPr>
          <a:xfrm>
            <a:off x="0" y="1189037"/>
            <a:ext cx="12192000" cy="5668962"/>
          </a:xfrm>
          <a:prstGeom prst="rect">
            <a:avLst/>
          </a:prstGeom>
          <a:noFill/>
          <a:ln>
            <a:noFill/>
          </a:ln>
        </p:spPr>
        <p:txBody>
          <a:bodyPr lIns="91425" tIns="45700" rIns="91425" bIns="45700" anchor="t" anchorCtr="0">
            <a:noAutofit/>
          </a:bodyPr>
          <a:lstStyle/>
          <a:p>
            <a:pPr marL="228600" marR="0" lvl="0" indent="-76200" algn="l" rtl="0">
              <a:lnSpc>
                <a:spcPct val="90000"/>
              </a:lnSpc>
              <a:spcBef>
                <a:spcPts val="0"/>
              </a:spcBef>
              <a:buClr>
                <a:schemeClr val="dk1"/>
              </a:buClr>
              <a:buFont typeface="Arial"/>
              <a:buNone/>
            </a:pPr>
            <a:endParaRPr sz="2400" b="1" i="0" u="none" strike="noStrike" cap="none" baseline="0" dirty="0">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Char char="•"/>
            </a:pPr>
            <a:r>
              <a:rPr lang="en-US" sz="2400" b="1" i="0" u="none" strike="noStrike" cap="none" baseline="0" dirty="0">
                <a:solidFill>
                  <a:schemeClr val="dk1"/>
                </a:solidFill>
                <a:latin typeface="Calibri"/>
                <a:ea typeface="Calibri"/>
                <a:cs typeface="Calibri"/>
                <a:sym typeface="Calibri"/>
              </a:rPr>
              <a:t>The PARCC tests replace the old state tests. </a:t>
            </a:r>
            <a:r>
              <a:rPr lang="en-US" sz="2400" b="0" i="0" u="none" strike="noStrike" cap="none" baseline="0" dirty="0">
                <a:solidFill>
                  <a:schemeClr val="dk1"/>
                </a:solidFill>
                <a:latin typeface="Calibri"/>
                <a:ea typeface="Calibri"/>
                <a:cs typeface="Calibri"/>
                <a:sym typeface="Calibri"/>
              </a:rPr>
              <a:t>They measure how well students are performing against the new state standards that guide math and English language arts instruction. </a:t>
            </a:r>
          </a:p>
          <a:p>
            <a:pPr marL="228600" marR="0" lvl="0" indent="-76200" algn="l" rtl="0">
              <a:lnSpc>
                <a:spcPct val="90000"/>
              </a:lnSpc>
              <a:spcBef>
                <a:spcPts val="1000"/>
              </a:spcBef>
              <a:buClr>
                <a:schemeClr val="dk1"/>
              </a:buClr>
              <a:buFont typeface="Arial"/>
              <a:buNone/>
            </a:pPr>
            <a:endParaRPr sz="2400" b="0" i="0" u="none" strike="noStrike" cap="none" baseline="0" dirty="0">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Char char="•"/>
            </a:pPr>
            <a:r>
              <a:rPr lang="en-US" sz="2400" b="1" i="0" u="none" strike="noStrike" cap="none" baseline="0" dirty="0">
                <a:solidFill>
                  <a:schemeClr val="dk1"/>
                </a:solidFill>
                <a:latin typeface="Calibri"/>
                <a:ea typeface="Calibri"/>
                <a:cs typeface="Calibri"/>
                <a:sym typeface="Calibri"/>
              </a:rPr>
              <a:t>The PARCC tests are only one of several measures</a:t>
            </a:r>
            <a:r>
              <a:rPr lang="en-US" sz="2400" b="0" i="0" u="none" strike="noStrike" cap="none" baseline="0" dirty="0">
                <a:solidFill>
                  <a:schemeClr val="dk1"/>
                </a:solidFill>
                <a:latin typeface="Calibri"/>
                <a:ea typeface="Calibri"/>
                <a:cs typeface="Calibri"/>
                <a:sym typeface="Calibri"/>
              </a:rPr>
              <a:t>, including report card grades and in-class performance, that are used to determine a student's academic achievement. They do not impact a student’s GPA.</a:t>
            </a:r>
          </a:p>
          <a:p>
            <a:pPr marL="0" marR="0" lvl="0" indent="0" algn="l" rtl="0">
              <a:lnSpc>
                <a:spcPct val="90000"/>
              </a:lnSpc>
              <a:spcBef>
                <a:spcPts val="1000"/>
              </a:spcBef>
              <a:buClr>
                <a:schemeClr val="dk1"/>
              </a:buClr>
              <a:buFont typeface="Arial"/>
              <a:buNone/>
            </a:pPr>
            <a:endParaRPr sz="2400" b="0" i="0" u="none" strike="noStrike" cap="none" baseline="0" dirty="0">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Char char="•"/>
            </a:pPr>
            <a:r>
              <a:rPr lang="en-US" sz="2400" b="1" i="0" u="none" strike="noStrike" cap="none" baseline="0" dirty="0">
                <a:solidFill>
                  <a:schemeClr val="dk1"/>
                </a:solidFill>
                <a:latin typeface="Calibri"/>
                <a:ea typeface="Calibri"/>
                <a:cs typeface="Calibri"/>
                <a:sym typeface="Calibri"/>
              </a:rPr>
              <a:t>The score reports are a valuable tool for parents and teachers. </a:t>
            </a:r>
            <a:r>
              <a:rPr lang="en-US" sz="2400" b="0" i="0" u="none" strike="noStrike" cap="none" baseline="0" dirty="0">
                <a:solidFill>
                  <a:schemeClr val="dk1"/>
                </a:solidFill>
                <a:latin typeface="Calibri"/>
                <a:ea typeface="Calibri"/>
                <a:cs typeface="Calibri"/>
                <a:sym typeface="Calibri"/>
              </a:rPr>
              <a:t>The report provides a deeper level of information</a:t>
            </a:r>
            <a:r>
              <a:rPr lang="en-US" sz="2400" b="1" i="0" u="none" strike="noStrike" cap="none" baseline="0" dirty="0">
                <a:solidFill>
                  <a:schemeClr val="dk1"/>
                </a:solidFill>
                <a:latin typeface="Calibri"/>
                <a:ea typeface="Calibri"/>
                <a:cs typeface="Calibri"/>
                <a:sym typeface="Calibri"/>
              </a:rPr>
              <a:t> </a:t>
            </a:r>
            <a:r>
              <a:rPr lang="en-US" sz="2400" b="0" i="0" u="none" strike="noStrike" cap="none" baseline="0" dirty="0">
                <a:solidFill>
                  <a:schemeClr val="dk1"/>
                </a:solidFill>
                <a:latin typeface="Calibri"/>
                <a:ea typeface="Calibri"/>
                <a:cs typeface="Calibri"/>
                <a:sym typeface="Calibri"/>
              </a:rPr>
              <a:t>that can be used to better understand where students are doing well and where they need additional support. This helps teachers and parents support students.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123823" y="0"/>
            <a:ext cx="3429001" cy="68579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Calibri"/>
              <a:buNone/>
            </a:pPr>
            <a:r>
              <a:rPr lang="en-US" sz="3600" b="1" i="0" u="none" strike="noStrike" cap="none" baseline="0">
                <a:solidFill>
                  <a:schemeClr val="lt1"/>
                </a:solidFill>
                <a:latin typeface="Calibri"/>
                <a:ea typeface="Calibri"/>
                <a:cs typeface="Calibri"/>
                <a:sym typeface="Calibri"/>
              </a:rPr>
              <a:t>Five Performance Levels</a:t>
            </a:r>
          </a:p>
        </p:txBody>
      </p:sp>
      <p:sp>
        <p:nvSpPr>
          <p:cNvPr id="140" name="Shape 140"/>
          <p:cNvSpPr txBox="1"/>
          <p:nvPr/>
        </p:nvSpPr>
        <p:spPr>
          <a:xfrm>
            <a:off x="7184849" y="1928781"/>
            <a:ext cx="4318576" cy="747687"/>
          </a:xfrm>
          <a:prstGeom prst="rect">
            <a:avLst/>
          </a:prstGeom>
          <a:noFill/>
          <a:ln>
            <a:noFill/>
          </a:ln>
        </p:spPr>
        <p:txBody>
          <a:bodyPr lIns="91425" tIns="45700" rIns="91425" bIns="45700" anchor="t" anchorCtr="0">
            <a:noAutofit/>
          </a:bodyPr>
          <a:lstStyle/>
          <a:p>
            <a:pPr marL="0" marR="0" lvl="0" indent="0" algn="l" rtl="0">
              <a:spcBef>
                <a:spcPts val="0"/>
              </a:spcBef>
              <a:buClr>
                <a:srgbClr val="595959"/>
              </a:buClr>
              <a:buSzPct val="25000"/>
              <a:buFont typeface="Arial"/>
              <a:buNone/>
            </a:pPr>
            <a:r>
              <a:rPr lang="en-US" sz="2000" b="0" i="0" u="none" strike="noStrike" cap="none" baseline="0">
                <a:solidFill>
                  <a:srgbClr val="595959"/>
                </a:solidFill>
                <a:latin typeface="Times New Roman"/>
                <a:ea typeface="Times New Roman"/>
                <a:cs typeface="Times New Roman"/>
                <a:sym typeface="Times New Roman"/>
              </a:rPr>
              <a:t>Place a purple frame around images</a:t>
            </a:r>
          </a:p>
        </p:txBody>
      </p:sp>
      <p:grpSp>
        <p:nvGrpSpPr>
          <p:cNvPr id="141" name="Shape 141"/>
          <p:cNvGrpSpPr/>
          <p:nvPr/>
        </p:nvGrpSpPr>
        <p:grpSpPr>
          <a:xfrm>
            <a:off x="457200" y="1527479"/>
            <a:ext cx="11277600" cy="4116576"/>
            <a:chOff x="0" y="181279"/>
            <a:chExt cx="11277600" cy="4116576"/>
          </a:xfrm>
        </p:grpSpPr>
        <p:sp>
          <p:nvSpPr>
            <p:cNvPr id="142" name="Shape 142"/>
            <p:cNvSpPr/>
            <p:nvPr/>
          </p:nvSpPr>
          <p:spPr>
            <a:xfrm>
              <a:off x="0" y="181279"/>
              <a:ext cx="11277600" cy="1120844"/>
            </a:xfrm>
            <a:prstGeom prst="rect">
              <a:avLst/>
            </a:prstGeom>
            <a:solidFill>
              <a:srgbClr val="795F99"/>
            </a:solidFill>
            <a:ln>
              <a:noFill/>
            </a:ln>
          </p:spPr>
          <p:txBody>
            <a:bodyPr lIns="91425" tIns="91425" rIns="91425" bIns="91425" anchor="ctr" anchorCtr="0">
              <a:noAutofit/>
            </a:bodyPr>
            <a:lstStyle/>
            <a:p>
              <a:pPr>
                <a:spcBef>
                  <a:spcPts val="0"/>
                </a:spcBef>
                <a:buNone/>
              </a:pPr>
              <a:endParaRPr/>
            </a:p>
          </p:txBody>
        </p:sp>
        <p:sp>
          <p:nvSpPr>
            <p:cNvPr id="143" name="Shape 143"/>
            <p:cNvSpPr txBox="1"/>
            <p:nvPr/>
          </p:nvSpPr>
          <p:spPr>
            <a:xfrm>
              <a:off x="0" y="181279"/>
              <a:ext cx="11277600" cy="1120844"/>
            </a:xfrm>
            <a:prstGeom prst="rect">
              <a:avLst/>
            </a:prstGeom>
            <a:noFill/>
            <a:ln>
              <a:noFill/>
            </a:ln>
          </p:spPr>
          <p:txBody>
            <a:bodyPr lIns="91425" tIns="91425" rIns="91425" bIns="91425" anchor="ctr" anchorCtr="0">
              <a:noAutofit/>
            </a:bodyPr>
            <a:lstStyle/>
            <a:p>
              <a:pPr marL="0" marR="0" lvl="0" indent="0" algn="ctr" rtl="0">
                <a:lnSpc>
                  <a:spcPct val="90000"/>
                </a:lnSpc>
                <a:spcBef>
                  <a:spcPts val="0"/>
                </a:spcBef>
                <a:spcAft>
                  <a:spcPts val="840"/>
                </a:spcAft>
                <a:buSzPct val="25000"/>
                <a:buNone/>
              </a:pPr>
              <a:r>
                <a:rPr lang="en-US" sz="2400" b="0" i="0" u="none" strike="noStrike" cap="none" baseline="0">
                  <a:solidFill>
                    <a:schemeClr val="dk1"/>
                  </a:solidFill>
                  <a:latin typeface="Calibri"/>
                  <a:ea typeface="Calibri"/>
                  <a:cs typeface="Calibri"/>
                  <a:sym typeface="Calibri"/>
                </a:rPr>
                <a:t>PARCC uses five performance levels that delineate the knowledge, skills, and practices students are able to demonstrate:</a:t>
              </a:r>
            </a:p>
          </p:txBody>
        </p:sp>
        <p:sp>
          <p:nvSpPr>
            <p:cNvPr id="144" name="Shape 144"/>
            <p:cNvSpPr/>
            <p:nvPr/>
          </p:nvSpPr>
          <p:spPr>
            <a:xfrm>
              <a:off x="1376" y="1257475"/>
              <a:ext cx="2254969" cy="2736342"/>
            </a:xfrm>
            <a:prstGeom prst="rect">
              <a:avLst/>
            </a:prstGeom>
            <a:solidFill>
              <a:schemeClr val="accent4"/>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145" name="Shape 145"/>
            <p:cNvSpPr txBox="1"/>
            <p:nvPr/>
          </p:nvSpPr>
          <p:spPr>
            <a:xfrm>
              <a:off x="1376" y="1257475"/>
              <a:ext cx="2254969" cy="2736342"/>
            </a:xfrm>
            <a:prstGeom prst="rect">
              <a:avLst/>
            </a:prstGeom>
            <a:noFill/>
            <a:ln>
              <a:noFill/>
            </a:ln>
          </p:spPr>
          <p:txBody>
            <a:bodyPr lIns="114300" tIns="114300" rIns="114300" bIns="114300" anchor="ctr" anchorCtr="0">
              <a:noAutofit/>
            </a:bodyPr>
            <a:lstStyle/>
            <a:p>
              <a:pPr marL="0" marR="0" lvl="0" indent="0" algn="ctr" rtl="0">
                <a:lnSpc>
                  <a:spcPct val="90000"/>
                </a:lnSpc>
                <a:spcBef>
                  <a:spcPts val="0"/>
                </a:spcBef>
                <a:spcAft>
                  <a:spcPts val="0"/>
                </a:spcAft>
                <a:buSzPct val="25000"/>
                <a:buNone/>
              </a:pPr>
              <a:r>
                <a:rPr lang="en-US" sz="3000" b="1" i="0" u="none" strike="noStrike" cap="none" baseline="0">
                  <a:solidFill>
                    <a:schemeClr val="lt1"/>
                  </a:solidFill>
                  <a:latin typeface="Calibri"/>
                  <a:ea typeface="Calibri"/>
                  <a:cs typeface="Calibri"/>
                  <a:sym typeface="Calibri"/>
                </a:rPr>
                <a:t>Level 1: </a:t>
              </a:r>
            </a:p>
            <a:p>
              <a:pPr marL="0" marR="0" lvl="0" indent="0" algn="ctr" rtl="0">
                <a:lnSpc>
                  <a:spcPct val="90000"/>
                </a:lnSpc>
                <a:spcBef>
                  <a:spcPts val="1050"/>
                </a:spcBef>
                <a:spcAft>
                  <a:spcPts val="1050"/>
                </a:spcAft>
                <a:buSzPct val="25000"/>
                <a:buNone/>
              </a:pPr>
              <a:r>
                <a:rPr lang="en-US" sz="3000" b="0" i="0" u="none" strike="noStrike" cap="none" baseline="0">
                  <a:solidFill>
                    <a:schemeClr val="lt1"/>
                  </a:solidFill>
                  <a:latin typeface="Calibri"/>
                  <a:ea typeface="Calibri"/>
                  <a:cs typeface="Calibri"/>
                  <a:sym typeface="Calibri"/>
                </a:rPr>
                <a:t>Did Not Yet Meet Expectations</a:t>
              </a:r>
            </a:p>
          </p:txBody>
        </p:sp>
        <p:sp>
          <p:nvSpPr>
            <p:cNvPr id="146" name="Shape 146"/>
            <p:cNvSpPr/>
            <p:nvPr/>
          </p:nvSpPr>
          <p:spPr>
            <a:xfrm>
              <a:off x="2256344" y="1257475"/>
              <a:ext cx="2254969" cy="2736342"/>
            </a:xfrm>
            <a:prstGeom prst="rect">
              <a:avLst/>
            </a:prstGeom>
            <a:solidFill>
              <a:srgbClr val="665CAA"/>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147" name="Shape 147"/>
            <p:cNvSpPr txBox="1"/>
            <p:nvPr/>
          </p:nvSpPr>
          <p:spPr>
            <a:xfrm>
              <a:off x="2256344" y="1257475"/>
              <a:ext cx="2254969" cy="2736342"/>
            </a:xfrm>
            <a:prstGeom prst="rect">
              <a:avLst/>
            </a:prstGeom>
            <a:noFill/>
            <a:ln>
              <a:noFill/>
            </a:ln>
          </p:spPr>
          <p:txBody>
            <a:bodyPr lIns="114300" tIns="114300" rIns="114300" bIns="114300" anchor="ctr" anchorCtr="0">
              <a:noAutofit/>
            </a:bodyPr>
            <a:lstStyle/>
            <a:p>
              <a:pPr marL="0" marR="0" lvl="0" indent="0" algn="ctr" rtl="0">
                <a:lnSpc>
                  <a:spcPct val="90000"/>
                </a:lnSpc>
                <a:spcBef>
                  <a:spcPts val="0"/>
                </a:spcBef>
                <a:spcAft>
                  <a:spcPts val="0"/>
                </a:spcAft>
                <a:buSzPct val="25000"/>
                <a:buNone/>
              </a:pPr>
              <a:r>
                <a:rPr lang="en-US" sz="3000" b="1" i="0" u="none" strike="noStrike" cap="none" baseline="0">
                  <a:solidFill>
                    <a:schemeClr val="lt1"/>
                  </a:solidFill>
                  <a:latin typeface="Calibri"/>
                  <a:ea typeface="Calibri"/>
                  <a:cs typeface="Calibri"/>
                  <a:sym typeface="Calibri"/>
                </a:rPr>
                <a:t>Level 2:</a:t>
              </a:r>
              <a:r>
                <a:rPr lang="en-US" sz="3000" b="0" i="0" u="none" strike="noStrike" cap="none" baseline="0">
                  <a:solidFill>
                    <a:schemeClr val="lt1"/>
                  </a:solidFill>
                  <a:latin typeface="Calibri"/>
                  <a:ea typeface="Calibri"/>
                  <a:cs typeface="Calibri"/>
                  <a:sym typeface="Calibri"/>
                </a:rPr>
                <a:t> Partially Met Expectations</a:t>
              </a:r>
            </a:p>
            <a:p>
              <a:pPr marL="0" marR="0" lvl="0" indent="0" algn="ctr" rtl="0">
                <a:lnSpc>
                  <a:spcPct val="90000"/>
                </a:lnSpc>
                <a:spcBef>
                  <a:spcPts val="1050"/>
                </a:spcBef>
                <a:spcAft>
                  <a:spcPts val="1050"/>
                </a:spcAft>
                <a:buNone/>
              </a:pPr>
              <a:endParaRPr sz="3000" b="0" i="0" u="none" strike="noStrike" cap="none" baseline="0">
                <a:solidFill>
                  <a:schemeClr val="lt1"/>
                </a:solidFill>
                <a:latin typeface="Calibri"/>
                <a:ea typeface="Calibri"/>
                <a:cs typeface="Calibri"/>
                <a:sym typeface="Calibri"/>
              </a:endParaRPr>
            </a:p>
          </p:txBody>
        </p:sp>
        <p:sp>
          <p:nvSpPr>
            <p:cNvPr id="148" name="Shape 148"/>
            <p:cNvSpPr/>
            <p:nvPr/>
          </p:nvSpPr>
          <p:spPr>
            <a:xfrm>
              <a:off x="4511314" y="1257475"/>
              <a:ext cx="2254969" cy="2736342"/>
            </a:xfrm>
            <a:prstGeom prst="rect">
              <a:avLst/>
            </a:prstGeom>
            <a:solidFill>
              <a:srgbClr val="5665B3"/>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149" name="Shape 149"/>
            <p:cNvSpPr txBox="1"/>
            <p:nvPr/>
          </p:nvSpPr>
          <p:spPr>
            <a:xfrm>
              <a:off x="4511314" y="1257475"/>
              <a:ext cx="2254969" cy="2736342"/>
            </a:xfrm>
            <a:prstGeom prst="rect">
              <a:avLst/>
            </a:prstGeom>
            <a:noFill/>
            <a:ln>
              <a:noFill/>
            </a:ln>
          </p:spPr>
          <p:txBody>
            <a:bodyPr lIns="114300" tIns="114300" rIns="114300" bIns="114300" anchor="ctr" anchorCtr="0">
              <a:noAutofit/>
            </a:bodyPr>
            <a:lstStyle/>
            <a:p>
              <a:pPr marL="0" marR="0" lvl="0" indent="0" algn="ctr" rtl="0">
                <a:lnSpc>
                  <a:spcPct val="90000"/>
                </a:lnSpc>
                <a:spcBef>
                  <a:spcPts val="0"/>
                </a:spcBef>
                <a:spcAft>
                  <a:spcPts val="0"/>
                </a:spcAft>
                <a:buSzPct val="25000"/>
                <a:buNone/>
              </a:pPr>
              <a:r>
                <a:rPr lang="en-US" sz="3000" b="1" i="0" u="none" strike="noStrike" cap="none" baseline="0">
                  <a:solidFill>
                    <a:schemeClr val="lt1"/>
                  </a:solidFill>
                  <a:latin typeface="Calibri"/>
                  <a:ea typeface="Calibri"/>
                  <a:cs typeface="Calibri"/>
                  <a:sym typeface="Calibri"/>
                </a:rPr>
                <a:t>Level 3:</a:t>
              </a:r>
              <a:r>
                <a:rPr lang="en-US" sz="3000" b="0" i="0" u="none" strike="noStrike" cap="none" baseline="0">
                  <a:solidFill>
                    <a:schemeClr val="lt1"/>
                  </a:solidFill>
                  <a:latin typeface="Calibri"/>
                  <a:ea typeface="Calibri"/>
                  <a:cs typeface="Calibri"/>
                  <a:sym typeface="Calibri"/>
                </a:rPr>
                <a:t> Approached Expectations</a:t>
              </a:r>
            </a:p>
            <a:p>
              <a:pPr marL="0" marR="0" lvl="0" indent="0" algn="ctr" rtl="0">
                <a:lnSpc>
                  <a:spcPct val="90000"/>
                </a:lnSpc>
                <a:spcBef>
                  <a:spcPts val="1050"/>
                </a:spcBef>
                <a:spcAft>
                  <a:spcPts val="1050"/>
                </a:spcAft>
                <a:buNone/>
              </a:pPr>
              <a:endParaRPr sz="3000" b="0" i="0" u="none" strike="noStrike" cap="none" baseline="0">
                <a:solidFill>
                  <a:schemeClr val="lt1"/>
                </a:solidFill>
                <a:latin typeface="Calibri"/>
                <a:ea typeface="Calibri"/>
                <a:cs typeface="Calibri"/>
                <a:sym typeface="Calibri"/>
              </a:endParaRPr>
            </a:p>
          </p:txBody>
        </p:sp>
        <p:sp>
          <p:nvSpPr>
            <p:cNvPr id="150" name="Shape 150"/>
            <p:cNvSpPr/>
            <p:nvPr/>
          </p:nvSpPr>
          <p:spPr>
            <a:xfrm>
              <a:off x="6766284" y="1257475"/>
              <a:ext cx="2254969" cy="2736342"/>
            </a:xfrm>
            <a:prstGeom prst="rect">
              <a:avLst/>
            </a:prstGeom>
            <a:solidFill>
              <a:srgbClr val="4F83BD"/>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151" name="Shape 151"/>
            <p:cNvSpPr txBox="1"/>
            <p:nvPr/>
          </p:nvSpPr>
          <p:spPr>
            <a:xfrm>
              <a:off x="6766284" y="1257475"/>
              <a:ext cx="2254969" cy="2736342"/>
            </a:xfrm>
            <a:prstGeom prst="rect">
              <a:avLst/>
            </a:prstGeom>
            <a:noFill/>
            <a:ln>
              <a:noFill/>
            </a:ln>
          </p:spPr>
          <p:txBody>
            <a:bodyPr lIns="114300" tIns="114300" rIns="114300" bIns="114300" anchor="ctr" anchorCtr="0">
              <a:noAutofit/>
            </a:bodyPr>
            <a:lstStyle/>
            <a:p>
              <a:pPr marL="0" marR="0" lvl="0" indent="0" algn="ctr" rtl="0">
                <a:lnSpc>
                  <a:spcPct val="90000"/>
                </a:lnSpc>
                <a:spcBef>
                  <a:spcPts val="0"/>
                </a:spcBef>
                <a:spcAft>
                  <a:spcPts val="0"/>
                </a:spcAft>
                <a:buSzPct val="25000"/>
                <a:buNone/>
              </a:pPr>
              <a:r>
                <a:rPr lang="en-US" sz="3000" b="1" i="0" u="none" strike="noStrike" cap="none" baseline="0">
                  <a:solidFill>
                    <a:schemeClr val="lt1"/>
                  </a:solidFill>
                  <a:latin typeface="Calibri"/>
                  <a:ea typeface="Calibri"/>
                  <a:cs typeface="Calibri"/>
                  <a:sym typeface="Calibri"/>
                </a:rPr>
                <a:t>Level 4:</a:t>
              </a:r>
              <a:r>
                <a:rPr lang="en-US" sz="3000" b="0" i="0" u="none" strike="noStrike" cap="none" baseline="0">
                  <a:solidFill>
                    <a:schemeClr val="lt1"/>
                  </a:solidFill>
                  <a:latin typeface="Calibri"/>
                  <a:ea typeface="Calibri"/>
                  <a:cs typeface="Calibri"/>
                  <a:sym typeface="Calibri"/>
                </a:rPr>
                <a:t> </a:t>
              </a:r>
              <a:br>
                <a:rPr lang="en-US" sz="3000" b="0" i="0" u="none" strike="noStrike" cap="none" baseline="0">
                  <a:solidFill>
                    <a:schemeClr val="lt1"/>
                  </a:solidFill>
                  <a:latin typeface="Calibri"/>
                  <a:ea typeface="Calibri"/>
                  <a:cs typeface="Calibri"/>
                  <a:sym typeface="Calibri"/>
                </a:rPr>
              </a:br>
              <a:r>
                <a:rPr lang="en-US" sz="3000" b="0" i="0" u="none" strike="noStrike" cap="none" baseline="0">
                  <a:solidFill>
                    <a:schemeClr val="lt1"/>
                  </a:solidFill>
                  <a:latin typeface="Calibri"/>
                  <a:ea typeface="Calibri"/>
                  <a:cs typeface="Calibri"/>
                  <a:sym typeface="Calibri"/>
                </a:rPr>
                <a:t>Met Expectations</a:t>
              </a:r>
            </a:p>
            <a:p>
              <a:pPr marL="0" marR="0" lvl="0" indent="0" algn="ctr" rtl="0">
                <a:lnSpc>
                  <a:spcPct val="90000"/>
                </a:lnSpc>
                <a:spcBef>
                  <a:spcPts val="1050"/>
                </a:spcBef>
                <a:spcAft>
                  <a:spcPts val="1050"/>
                </a:spcAft>
                <a:buNone/>
              </a:pPr>
              <a:endParaRPr sz="3000" b="0" i="0" u="none" strike="noStrike" cap="none" baseline="0">
                <a:solidFill>
                  <a:schemeClr val="lt1"/>
                </a:solidFill>
                <a:latin typeface="Calibri"/>
                <a:ea typeface="Calibri"/>
                <a:cs typeface="Calibri"/>
                <a:sym typeface="Calibri"/>
              </a:endParaRPr>
            </a:p>
          </p:txBody>
        </p:sp>
        <p:sp>
          <p:nvSpPr>
            <p:cNvPr id="152" name="Shape 152"/>
            <p:cNvSpPr/>
            <p:nvPr/>
          </p:nvSpPr>
          <p:spPr>
            <a:xfrm>
              <a:off x="9021253" y="1257475"/>
              <a:ext cx="2254969" cy="2736342"/>
            </a:xfrm>
            <a:prstGeom prst="rect">
              <a:avLst/>
            </a:prstGeom>
            <a:solidFill>
              <a:srgbClr val="4AA9C5"/>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153" name="Shape 153"/>
            <p:cNvSpPr txBox="1"/>
            <p:nvPr/>
          </p:nvSpPr>
          <p:spPr>
            <a:xfrm>
              <a:off x="9021253" y="1257475"/>
              <a:ext cx="2254969" cy="2736342"/>
            </a:xfrm>
            <a:prstGeom prst="rect">
              <a:avLst/>
            </a:prstGeom>
            <a:noFill/>
            <a:ln>
              <a:noFill/>
            </a:ln>
          </p:spPr>
          <p:txBody>
            <a:bodyPr lIns="114300" tIns="114300" rIns="114300" bIns="114300" anchor="ctr" anchorCtr="0">
              <a:noAutofit/>
            </a:bodyPr>
            <a:lstStyle/>
            <a:p>
              <a:pPr marL="0" marR="0" lvl="0" indent="0" algn="ctr" rtl="0">
                <a:lnSpc>
                  <a:spcPct val="90000"/>
                </a:lnSpc>
                <a:spcBef>
                  <a:spcPts val="0"/>
                </a:spcBef>
                <a:spcAft>
                  <a:spcPts val="0"/>
                </a:spcAft>
                <a:buSzPct val="25000"/>
                <a:buNone/>
              </a:pPr>
              <a:r>
                <a:rPr lang="en-US" sz="3000" b="1" i="0" u="none" strike="noStrike" cap="none" baseline="0">
                  <a:solidFill>
                    <a:schemeClr val="lt1"/>
                  </a:solidFill>
                  <a:latin typeface="Calibri"/>
                  <a:ea typeface="Calibri"/>
                  <a:cs typeface="Calibri"/>
                  <a:sym typeface="Calibri"/>
                </a:rPr>
                <a:t>Level 5:</a:t>
              </a:r>
              <a:r>
                <a:rPr lang="en-US" sz="3000" b="0" i="0" u="none" strike="noStrike" cap="none" baseline="0">
                  <a:solidFill>
                    <a:schemeClr val="lt1"/>
                  </a:solidFill>
                  <a:latin typeface="Calibri"/>
                  <a:ea typeface="Calibri"/>
                  <a:cs typeface="Calibri"/>
                  <a:sym typeface="Calibri"/>
                </a:rPr>
                <a:t> Exceeded Expectations</a:t>
              </a:r>
            </a:p>
            <a:p>
              <a:pPr marL="0" marR="0" lvl="0" indent="0" algn="ctr" rtl="0">
                <a:lnSpc>
                  <a:spcPct val="90000"/>
                </a:lnSpc>
                <a:spcBef>
                  <a:spcPts val="1050"/>
                </a:spcBef>
                <a:spcAft>
                  <a:spcPts val="1050"/>
                </a:spcAft>
                <a:buNone/>
              </a:pPr>
              <a:endParaRPr sz="3000" b="0" i="0" u="none" strike="noStrike" cap="none" baseline="0">
                <a:solidFill>
                  <a:schemeClr val="lt1"/>
                </a:solidFill>
                <a:latin typeface="Calibri"/>
                <a:ea typeface="Calibri"/>
                <a:cs typeface="Calibri"/>
                <a:sym typeface="Calibri"/>
              </a:endParaRPr>
            </a:p>
          </p:txBody>
        </p:sp>
        <p:sp>
          <p:nvSpPr>
            <p:cNvPr id="154" name="Shape 154"/>
            <p:cNvSpPr/>
            <p:nvPr/>
          </p:nvSpPr>
          <p:spPr>
            <a:xfrm>
              <a:off x="0" y="3993817"/>
              <a:ext cx="11277600" cy="304038"/>
            </a:xfrm>
            <a:prstGeom prst="rect">
              <a:avLst/>
            </a:prstGeom>
            <a:solidFill>
              <a:srgbClr val="795F99"/>
            </a:solidFill>
            <a:ln>
              <a:noFill/>
            </a:ln>
          </p:spPr>
          <p:txBody>
            <a:bodyPr lIns="91425" tIns="91425" rIns="91425" bIns="91425" anchor="ctr" anchorCtr="0">
              <a:noAutofit/>
            </a:bodyPr>
            <a:lstStyle/>
            <a:p>
              <a:pPr>
                <a:spcBef>
                  <a:spcPts val="0"/>
                </a:spcBef>
                <a:buNone/>
              </a:pPr>
              <a:endParaRPr/>
            </a:p>
          </p:txBody>
        </p:sp>
      </p:grpSp>
      <p:sp>
        <p:nvSpPr>
          <p:cNvPr id="155" name="Shape 155"/>
          <p:cNvSpPr txBox="1"/>
          <p:nvPr/>
        </p:nvSpPr>
        <p:spPr>
          <a:xfrm>
            <a:off x="123823" y="203202"/>
            <a:ext cx="82296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i="0" u="none" strike="noStrike" cap="none" baseline="0">
                <a:solidFill>
                  <a:schemeClr val="lt1"/>
                </a:solidFill>
                <a:latin typeface="Calibri"/>
                <a:ea typeface="Calibri"/>
                <a:cs typeface="Calibri"/>
                <a:sym typeface="Calibri"/>
              </a:rPr>
              <a:t>Five Performance Levels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0" y="2834640"/>
            <a:ext cx="12183899" cy="1188600"/>
          </a:xfrm>
          <a:prstGeom prst="rect">
            <a:avLst/>
          </a:prstGeom>
        </p:spPr>
        <p:txBody>
          <a:bodyPr lIns="91425" tIns="91425" rIns="91425" bIns="91425" anchor="ctr" anchorCtr="0">
            <a:noAutofit/>
          </a:bodyPr>
          <a:lstStyle/>
          <a:p>
            <a:pPr>
              <a:spcBef>
                <a:spcPts val="0"/>
              </a:spcBef>
              <a:buNone/>
            </a:pPr>
            <a:endParaRPr/>
          </a:p>
        </p:txBody>
      </p:sp>
      <p:sp>
        <p:nvSpPr>
          <p:cNvPr id="206" name="Shape 206"/>
          <p:cNvSpPr txBox="1">
            <a:spLocks noGrp="1"/>
          </p:cNvSpPr>
          <p:nvPr>
            <p:ph type="sldNum" idx="12"/>
          </p:nvPr>
        </p:nvSpPr>
        <p:spPr>
          <a:xfrm>
            <a:off x="9448800" y="6477000"/>
            <a:ext cx="2743199" cy="365099"/>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14</a:t>
            </a:fld>
            <a:endParaRPr lang="en-US"/>
          </a:p>
        </p:txBody>
      </p:sp>
      <p:pic>
        <p:nvPicPr>
          <p:cNvPr id="207" name="Shape 207"/>
          <p:cNvPicPr preferRelativeResize="0"/>
          <p:nvPr/>
        </p:nvPicPr>
        <p:blipFill>
          <a:blip r:embed="rId3">
            <a:alphaModFix/>
          </a:blip>
          <a:stretch>
            <a:fillRect/>
          </a:stretch>
        </p:blipFill>
        <p:spPr>
          <a:xfrm>
            <a:off x="371475" y="1801437"/>
            <a:ext cx="11449050" cy="4962525"/>
          </a:xfrm>
          <a:prstGeom prst="rect">
            <a:avLst/>
          </a:prstGeom>
          <a:noFill/>
          <a:ln>
            <a:noFill/>
          </a:ln>
        </p:spPr>
      </p:pic>
      <p:sp>
        <p:nvSpPr>
          <p:cNvPr id="208" name="Shape 208"/>
          <p:cNvSpPr txBox="1"/>
          <p:nvPr/>
        </p:nvSpPr>
        <p:spPr>
          <a:xfrm>
            <a:off x="1479725" y="398400"/>
            <a:ext cx="7969199" cy="626100"/>
          </a:xfrm>
          <a:prstGeom prst="rect">
            <a:avLst/>
          </a:prstGeom>
          <a:noFill/>
          <a:ln>
            <a:noFill/>
          </a:ln>
        </p:spPr>
        <p:txBody>
          <a:bodyPr lIns="91425" tIns="91425" rIns="91425" bIns="91425" anchor="t" anchorCtr="0">
            <a:noAutofit/>
          </a:bodyPr>
          <a:lstStyle/>
          <a:p>
            <a:pPr>
              <a:spcBef>
                <a:spcPts val="0"/>
              </a:spcBef>
              <a:buNone/>
            </a:pPr>
            <a:r>
              <a:rPr lang="en-US" sz="2400">
                <a:solidFill>
                  <a:srgbClr val="FFFFFF"/>
                </a:solidFill>
              </a:rPr>
              <a:t>Use Performance Level Descriptors:</a:t>
            </a:r>
          </a:p>
        </p:txBody>
      </p:sp>
    </p:spTree>
    <p:extLst>
      <p:ext uri="{BB962C8B-B14F-4D97-AF65-F5344CB8AC3E}">
        <p14:creationId xmlns:p14="http://schemas.microsoft.com/office/powerpoint/2010/main" val="308643232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0" y="2834640"/>
            <a:ext cx="12183836" cy="118871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6000" b="1" i="0" u="none" strike="noStrike" cap="none" baseline="0">
                <a:solidFill>
                  <a:schemeClr val="lt1"/>
                </a:solidFill>
                <a:latin typeface="Calibri"/>
                <a:ea typeface="Calibri"/>
                <a:cs typeface="Calibri"/>
                <a:sym typeface="Calibri"/>
              </a:rPr>
              <a:t>Score Reports</a:t>
            </a:r>
          </a:p>
        </p:txBody>
      </p:sp>
      <p:pic>
        <p:nvPicPr>
          <p:cNvPr id="180" name="Shape 180"/>
          <p:cNvPicPr preferRelativeResize="0"/>
          <p:nvPr/>
        </p:nvPicPr>
        <p:blipFill rotWithShape="1">
          <a:blip r:embed="rId3">
            <a:alphaModFix/>
          </a:blip>
          <a:srcRect/>
          <a:stretch/>
        </p:blipFill>
        <p:spPr>
          <a:xfrm>
            <a:off x="3390900" y="312270"/>
            <a:ext cx="5058063" cy="6545728"/>
          </a:xfrm>
          <a:prstGeom prst="rect">
            <a:avLst/>
          </a:prstGeom>
          <a:noFill/>
          <a:ln>
            <a:noFill/>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0" y="2834640"/>
            <a:ext cx="12183836" cy="118871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6000" b="1" i="0" u="none" strike="noStrike" cap="none" baseline="0">
                <a:solidFill>
                  <a:schemeClr val="lt1"/>
                </a:solidFill>
                <a:latin typeface="Calibri"/>
                <a:ea typeface="Calibri"/>
                <a:cs typeface="Calibri"/>
                <a:sym typeface="Calibri"/>
              </a:rPr>
              <a:t>Score Reports</a:t>
            </a:r>
          </a:p>
        </p:txBody>
      </p:sp>
      <p:pic>
        <p:nvPicPr>
          <p:cNvPr id="191" name="Shape 191"/>
          <p:cNvPicPr preferRelativeResize="0"/>
          <p:nvPr/>
        </p:nvPicPr>
        <p:blipFill rotWithShape="1">
          <a:blip r:embed="rId3">
            <a:alphaModFix/>
          </a:blip>
          <a:srcRect/>
          <a:stretch/>
        </p:blipFill>
        <p:spPr>
          <a:xfrm>
            <a:off x="2793325" y="807250"/>
            <a:ext cx="5052300" cy="6538199"/>
          </a:xfrm>
          <a:prstGeom prst="rect">
            <a:avLst/>
          </a:prstGeom>
          <a:noFill/>
          <a:ln>
            <a:noFill/>
          </a:ln>
        </p:spPr>
      </p:pic>
      <p:sp>
        <p:nvSpPr>
          <p:cNvPr id="192" name="Shape 192"/>
          <p:cNvSpPr txBox="1"/>
          <p:nvPr/>
        </p:nvSpPr>
        <p:spPr>
          <a:xfrm>
            <a:off x="9020700" y="1991950"/>
            <a:ext cx="3101700" cy="4168800"/>
          </a:xfrm>
          <a:prstGeom prst="rect">
            <a:avLst/>
          </a:prstGeom>
          <a:noFill/>
          <a:ln>
            <a:noFill/>
          </a:ln>
        </p:spPr>
        <p:txBody>
          <a:bodyPr lIns="91425" tIns="91425" rIns="91425" bIns="91425" anchor="t" anchorCtr="0">
            <a:noAutofit/>
          </a:bodyPr>
          <a:lstStyle/>
          <a:p>
            <a:pPr marL="457200" lvl="0" indent="-381000" rtl="0">
              <a:spcBef>
                <a:spcPts val="0"/>
              </a:spcBef>
              <a:buClr>
                <a:schemeClr val="dk1"/>
              </a:buClr>
              <a:buSzPct val="100000"/>
              <a:buChar char="●"/>
            </a:pPr>
            <a:r>
              <a:rPr lang="en-US" sz="2400" dirty="0">
                <a:solidFill>
                  <a:srgbClr val="222222"/>
                </a:solidFill>
                <a:highlight>
                  <a:srgbClr val="FFFFFF"/>
                </a:highlight>
              </a:rPr>
              <a:t>Is </a:t>
            </a:r>
            <a:r>
              <a:rPr lang="en-US" sz="2400" dirty="0" smtClean="0">
                <a:solidFill>
                  <a:srgbClr val="222222"/>
                </a:solidFill>
                <a:highlight>
                  <a:srgbClr val="FFFFFF"/>
                </a:highlight>
              </a:rPr>
              <a:t>the </a:t>
            </a:r>
            <a:r>
              <a:rPr lang="en-US" sz="2400" dirty="0">
                <a:solidFill>
                  <a:srgbClr val="222222"/>
                </a:solidFill>
                <a:highlight>
                  <a:srgbClr val="FFFFFF"/>
                </a:highlight>
              </a:rPr>
              <a:t>student meeting grade level expectations?</a:t>
            </a:r>
          </a:p>
          <a:p>
            <a:pPr lvl="0" rtl="0">
              <a:spcBef>
                <a:spcPts val="0"/>
              </a:spcBef>
              <a:buNone/>
            </a:pPr>
            <a:endParaRPr sz="2400" dirty="0">
              <a:solidFill>
                <a:srgbClr val="222222"/>
              </a:solidFill>
              <a:highlight>
                <a:srgbClr val="FFFFFF"/>
              </a:highlight>
            </a:endParaRPr>
          </a:p>
          <a:p>
            <a:pPr marL="457200" lvl="0" indent="-381000" rtl="0">
              <a:spcBef>
                <a:spcPts val="0"/>
              </a:spcBef>
              <a:buClr>
                <a:schemeClr val="dk1"/>
              </a:buClr>
              <a:buSzPct val="100000"/>
              <a:buChar char="●"/>
            </a:pPr>
            <a:r>
              <a:rPr lang="en-US" sz="2400" dirty="0">
                <a:solidFill>
                  <a:srgbClr val="222222"/>
                </a:solidFill>
                <a:highlight>
                  <a:srgbClr val="FFFFFF"/>
                </a:highlight>
              </a:rPr>
              <a:t>What does this data say about </a:t>
            </a:r>
            <a:r>
              <a:rPr lang="en-US" sz="2400" dirty="0" smtClean="0">
                <a:solidFill>
                  <a:srgbClr val="222222"/>
                </a:solidFill>
                <a:highlight>
                  <a:srgbClr val="FFFFFF"/>
                </a:highlight>
              </a:rPr>
              <a:t>the </a:t>
            </a:r>
            <a:r>
              <a:rPr lang="en-US" sz="2400" dirty="0">
                <a:solidFill>
                  <a:srgbClr val="222222"/>
                </a:solidFill>
                <a:highlight>
                  <a:srgbClr val="FFFFFF"/>
                </a:highlight>
              </a:rPr>
              <a:t>student?</a:t>
            </a:r>
          </a:p>
        </p:txBody>
      </p:sp>
    </p:spTree>
    <p:extLst>
      <p:ext uri="{BB962C8B-B14F-4D97-AF65-F5344CB8AC3E}">
        <p14:creationId xmlns:p14="http://schemas.microsoft.com/office/powerpoint/2010/main" val="11238984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p:cNvPicPr preferRelativeResize="0"/>
          <p:nvPr/>
        </p:nvPicPr>
        <p:blipFill rotWithShape="1">
          <a:blip r:embed="rId3">
            <a:alphaModFix/>
          </a:blip>
          <a:srcRect/>
          <a:stretch/>
        </p:blipFill>
        <p:spPr>
          <a:xfrm>
            <a:off x="2233457" y="804862"/>
            <a:ext cx="7618836" cy="5963038"/>
          </a:xfrm>
          <a:prstGeom prst="rect">
            <a:avLst/>
          </a:prstGeom>
          <a:noFill/>
          <a:ln>
            <a:noFill/>
          </a:ln>
        </p:spPr>
      </p:pic>
      <p:sp>
        <p:nvSpPr>
          <p:cNvPr id="198" name="Shape 198"/>
          <p:cNvSpPr txBox="1">
            <a:spLocks noGrp="1"/>
          </p:cNvSpPr>
          <p:nvPr>
            <p:ph type="title"/>
          </p:nvPr>
        </p:nvSpPr>
        <p:spPr>
          <a:xfrm>
            <a:off x="0" y="2834640"/>
            <a:ext cx="12183836" cy="118871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6000" b="1" i="0" u="none" strike="noStrike" cap="none" baseline="0">
                <a:solidFill>
                  <a:schemeClr val="lt1"/>
                </a:solidFill>
                <a:latin typeface="Calibri"/>
                <a:ea typeface="Calibri"/>
                <a:cs typeface="Calibri"/>
                <a:sym typeface="Calibri"/>
              </a:rPr>
              <a:t>Individual Student Report: ELA/L</a:t>
            </a:r>
          </a:p>
        </p:txBody>
      </p:sp>
      <p:sp>
        <p:nvSpPr>
          <p:cNvPr id="199" name="Shape 199"/>
          <p:cNvSpPr/>
          <p:nvPr/>
        </p:nvSpPr>
        <p:spPr>
          <a:xfrm>
            <a:off x="1357745" y="3726871"/>
            <a:ext cx="9060873" cy="2105892"/>
          </a:xfrm>
          <a:prstGeom prst="ellipse">
            <a:avLst/>
          </a:prstGeom>
          <a:noFill/>
          <a:ln w="254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00" name="Shape 200"/>
          <p:cNvSpPr/>
          <p:nvPr/>
        </p:nvSpPr>
        <p:spPr>
          <a:xfrm>
            <a:off x="1357745" y="5666507"/>
            <a:ext cx="9219029" cy="1191490"/>
          </a:xfrm>
          <a:prstGeom prst="ellipse">
            <a:avLst/>
          </a:prstGeom>
          <a:noFill/>
          <a:ln w="254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41189042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Shape 214"/>
          <p:cNvPicPr preferRelativeResize="0"/>
          <p:nvPr/>
        </p:nvPicPr>
        <p:blipFill rotWithShape="1">
          <a:blip r:embed="rId3">
            <a:alphaModFix/>
          </a:blip>
          <a:srcRect/>
          <a:stretch/>
        </p:blipFill>
        <p:spPr>
          <a:xfrm>
            <a:off x="77907" y="1715611"/>
            <a:ext cx="11974126" cy="4636789"/>
          </a:xfrm>
          <a:prstGeom prst="rect">
            <a:avLst/>
          </a:prstGeom>
          <a:noFill/>
          <a:ln>
            <a:noFill/>
          </a:ln>
        </p:spPr>
      </p:pic>
      <p:sp>
        <p:nvSpPr>
          <p:cNvPr id="215" name="Shape 215"/>
          <p:cNvSpPr txBox="1">
            <a:spLocks noGrp="1"/>
          </p:cNvSpPr>
          <p:nvPr>
            <p:ph type="title"/>
          </p:nvPr>
        </p:nvSpPr>
        <p:spPr>
          <a:xfrm>
            <a:off x="0" y="0"/>
            <a:ext cx="9753599" cy="1219199"/>
          </a:xfrm>
          <a:prstGeom prst="rect">
            <a:avLst/>
          </a:prstGeom>
          <a:noFill/>
          <a:ln>
            <a:noFill/>
          </a:ln>
        </p:spPr>
        <p:txBody>
          <a:bodyPr lIns="89875" tIns="44925" rIns="89875" bIns="44925" anchor="ctr" anchorCtr="0">
            <a:noAutofit/>
          </a:bodyPr>
          <a:lstStyle/>
          <a:p>
            <a:pPr marL="168524" marR="0" lvl="0" indent="-3424" algn="l" rtl="0">
              <a:lnSpc>
                <a:spcPct val="90000"/>
              </a:lnSpc>
              <a:spcBef>
                <a:spcPts val="0"/>
              </a:spcBef>
              <a:buClr>
                <a:schemeClr val="lt1"/>
              </a:buClr>
              <a:buSzPct val="25000"/>
              <a:buFont typeface="Calibri"/>
              <a:buNone/>
            </a:pPr>
            <a:r>
              <a:rPr lang="en-US" sz="3600" b="1" i="0" u="none" strike="noStrike" cap="none" baseline="0">
                <a:solidFill>
                  <a:schemeClr val="lt1"/>
                </a:solidFill>
                <a:latin typeface="Calibri"/>
                <a:ea typeface="Calibri"/>
                <a:cs typeface="Calibri"/>
                <a:sym typeface="Calibri"/>
              </a:rPr>
              <a:t>Individual Student Report: ELA/L</a:t>
            </a:r>
          </a:p>
        </p:txBody>
      </p:sp>
      <p:sp>
        <p:nvSpPr>
          <p:cNvPr id="216" name="Shape 216"/>
          <p:cNvSpPr/>
          <p:nvPr/>
        </p:nvSpPr>
        <p:spPr>
          <a:xfrm>
            <a:off x="5929744" y="2920664"/>
            <a:ext cx="5305857" cy="1828800"/>
          </a:xfrm>
          <a:prstGeom prst="ellipse">
            <a:avLst/>
          </a:prstGeom>
          <a:noFill/>
          <a:ln w="254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17" name="Shape 217"/>
          <p:cNvSpPr/>
          <p:nvPr/>
        </p:nvSpPr>
        <p:spPr>
          <a:xfrm>
            <a:off x="623887" y="1612732"/>
            <a:ext cx="5305857" cy="1828800"/>
          </a:xfrm>
          <a:prstGeom prst="ellipse">
            <a:avLst/>
          </a:prstGeom>
          <a:noFill/>
          <a:ln w="254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18" name="Shape 218"/>
          <p:cNvSpPr/>
          <p:nvPr/>
        </p:nvSpPr>
        <p:spPr>
          <a:xfrm>
            <a:off x="623887" y="2891485"/>
            <a:ext cx="5305857" cy="1828800"/>
          </a:xfrm>
          <a:prstGeom prst="ellipse">
            <a:avLst/>
          </a:prstGeom>
          <a:noFill/>
          <a:ln w="254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5731365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00050" y="1533525"/>
            <a:ext cx="12183836" cy="119898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3600" b="1" i="0" u="none" strike="noStrike" cap="none" baseline="0">
                <a:solidFill>
                  <a:schemeClr val="lt1"/>
                </a:solidFill>
                <a:latin typeface="Calibri"/>
                <a:ea typeface="Calibri"/>
                <a:cs typeface="Calibri"/>
                <a:sym typeface="Calibri"/>
              </a:rPr>
              <a:t>Individual </a:t>
            </a:r>
            <a:r>
              <a:rPr lang="en-US" sz="6000" b="1" i="0" u="none" strike="noStrike" cap="none" baseline="0">
                <a:solidFill>
                  <a:schemeClr val="lt1"/>
                </a:solidFill>
                <a:latin typeface="Calibri"/>
                <a:ea typeface="Calibri"/>
                <a:cs typeface="Calibri"/>
                <a:sym typeface="Calibri"/>
              </a:rPr>
              <a:t>Student Report: Math</a:t>
            </a:r>
          </a:p>
        </p:txBody>
      </p:sp>
      <p:sp>
        <p:nvSpPr>
          <p:cNvPr id="203" name="Shape 203"/>
          <p:cNvSpPr/>
          <p:nvPr/>
        </p:nvSpPr>
        <p:spPr>
          <a:xfrm>
            <a:off x="159607" y="259834"/>
            <a:ext cx="638258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i="0" u="none" strike="noStrike" cap="none" baseline="0" dirty="0">
                <a:solidFill>
                  <a:schemeClr val="lt1"/>
                </a:solidFill>
                <a:latin typeface="Calibri"/>
                <a:ea typeface="Calibri"/>
                <a:cs typeface="Calibri"/>
                <a:sym typeface="Calibri"/>
              </a:rPr>
              <a:t>Individual Student Report: </a:t>
            </a:r>
            <a:r>
              <a:rPr lang="en-US" sz="3600" b="1" i="0" u="none" strike="noStrike" cap="none" baseline="0" dirty="0" smtClean="0">
                <a:solidFill>
                  <a:schemeClr val="lt1"/>
                </a:solidFill>
                <a:latin typeface="Calibri"/>
                <a:ea typeface="Calibri"/>
                <a:cs typeface="Calibri"/>
                <a:sym typeface="Calibri"/>
              </a:rPr>
              <a:t>Math</a:t>
            </a:r>
            <a:endParaRPr lang="en-US" sz="3600" b="1" i="0" u="none" strike="noStrike" cap="none" baseline="0" dirty="0">
              <a:solidFill>
                <a:schemeClr val="lt1"/>
              </a:solidFill>
              <a:latin typeface="Calibri"/>
              <a:ea typeface="Calibri"/>
              <a:cs typeface="Calibri"/>
              <a:sym typeface="Calibri"/>
            </a:endParaRPr>
          </a:p>
        </p:txBody>
      </p:sp>
      <p:pic>
        <p:nvPicPr>
          <p:cNvPr id="204" name="Shape 204"/>
          <p:cNvPicPr preferRelativeResize="0"/>
          <p:nvPr/>
        </p:nvPicPr>
        <p:blipFill rotWithShape="1">
          <a:blip r:embed="rId3">
            <a:alphaModFix/>
          </a:blip>
          <a:srcRect/>
          <a:stretch/>
        </p:blipFill>
        <p:spPr>
          <a:xfrm>
            <a:off x="1631741" y="1146629"/>
            <a:ext cx="8363385" cy="5695495"/>
          </a:xfrm>
          <a:prstGeom prst="rect">
            <a:avLst/>
          </a:prstGeom>
          <a:noFill/>
          <a:ln>
            <a:noFill/>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2" y="1228165"/>
            <a:ext cx="6972300" cy="4740275"/>
          </a:xfrm>
          <a:prstGeom prst="rect">
            <a:avLst/>
          </a:prstGeom>
          <a:noFill/>
          <a:ln>
            <a:noFill/>
          </a:ln>
        </p:spPr>
        <p:txBody>
          <a:bodyPr lIns="89850" tIns="44925" rIns="89850" bIns="44925" anchor="t" anchorCtr="0">
            <a:noAutofit/>
          </a:bodyPr>
          <a:lstStyle/>
          <a:p>
            <a:pPr marL="228600" marR="0" lvl="0" indent="-228600" algn="l" rtl="0">
              <a:lnSpc>
                <a:spcPct val="90000"/>
              </a:lnSpc>
              <a:spcBef>
                <a:spcPts val="0"/>
              </a:spcBef>
              <a:buClr>
                <a:srgbClr val="8F23B3"/>
              </a:buClr>
              <a:buSzPct val="100000"/>
              <a:buFont typeface="Noto Sans Symbol"/>
              <a:buChar char="✓"/>
            </a:pPr>
            <a:r>
              <a:rPr lang="en-US" sz="2400" b="1" i="0" u="none" strike="noStrike" cap="none" baseline="0" dirty="0">
                <a:solidFill>
                  <a:schemeClr val="dk1"/>
                </a:solidFill>
                <a:latin typeface="Calibri"/>
                <a:ea typeface="Calibri"/>
                <a:cs typeface="Calibri"/>
                <a:sym typeface="Calibri"/>
              </a:rPr>
              <a:t>Determine whether students are college- and career-ready or “on track”</a:t>
            </a:r>
          </a:p>
          <a:p>
            <a:pPr marL="228600" marR="0" lvl="0" indent="-76200" algn="l" rtl="0">
              <a:lnSpc>
                <a:spcPct val="90000"/>
              </a:lnSpc>
              <a:spcBef>
                <a:spcPts val="1000"/>
              </a:spcBef>
              <a:buClr>
                <a:srgbClr val="8F23B3"/>
              </a:buClr>
              <a:buFont typeface="Noto Sans Symbol"/>
              <a:buNone/>
            </a:pPr>
            <a:endParaRPr sz="2400" b="1" i="0" u="none" strike="noStrike" cap="none" baseline="0" dirty="0">
              <a:solidFill>
                <a:schemeClr val="dk1"/>
              </a:solidFill>
              <a:latin typeface="Calibri"/>
              <a:ea typeface="Calibri"/>
              <a:cs typeface="Calibri"/>
              <a:sym typeface="Calibri"/>
            </a:endParaRPr>
          </a:p>
          <a:p>
            <a:pPr marL="228600" marR="0" lvl="0" indent="-228600" algn="l" rtl="0">
              <a:lnSpc>
                <a:spcPct val="90000"/>
              </a:lnSpc>
              <a:spcBef>
                <a:spcPts val="1000"/>
              </a:spcBef>
              <a:buClr>
                <a:srgbClr val="8F23B3"/>
              </a:buClr>
              <a:buSzPct val="100000"/>
              <a:buFont typeface="Noto Sans Symbol"/>
              <a:buChar char="✓"/>
            </a:pPr>
            <a:r>
              <a:rPr lang="en-US" sz="2400" b="1" i="0" u="none" strike="noStrike" cap="none" baseline="0" dirty="0">
                <a:solidFill>
                  <a:schemeClr val="dk1"/>
                </a:solidFill>
                <a:latin typeface="Calibri"/>
                <a:ea typeface="Calibri"/>
                <a:cs typeface="Calibri"/>
                <a:sym typeface="Calibri"/>
              </a:rPr>
              <a:t>Provide tools to assess student learning and support instruction </a:t>
            </a:r>
            <a:r>
              <a:rPr lang="en-US" sz="2400" b="1" i="1" u="none" strike="noStrike" cap="none" baseline="0" dirty="0">
                <a:solidFill>
                  <a:schemeClr val="dk1"/>
                </a:solidFill>
                <a:latin typeface="Calibri"/>
                <a:ea typeface="Calibri"/>
                <a:cs typeface="Calibri"/>
                <a:sym typeface="Calibri"/>
              </a:rPr>
              <a:t>during </a:t>
            </a:r>
            <a:r>
              <a:rPr lang="en-US" sz="2400" b="1" i="0" u="none" strike="noStrike" cap="none" baseline="0" dirty="0">
                <a:solidFill>
                  <a:schemeClr val="dk1"/>
                </a:solidFill>
                <a:latin typeface="Calibri"/>
                <a:ea typeface="Calibri"/>
                <a:cs typeface="Calibri"/>
                <a:sym typeface="Calibri"/>
              </a:rPr>
              <a:t>the school year</a:t>
            </a:r>
          </a:p>
          <a:p>
            <a:pPr marL="0" marR="0" lvl="0" indent="0" algn="l" rtl="0">
              <a:lnSpc>
                <a:spcPct val="90000"/>
              </a:lnSpc>
              <a:spcBef>
                <a:spcPts val="1000"/>
              </a:spcBef>
              <a:buClr>
                <a:srgbClr val="8F23B3"/>
              </a:buClr>
              <a:buFont typeface="Arial"/>
              <a:buNone/>
            </a:pPr>
            <a:endParaRPr sz="2400" b="1" i="0" u="none" strike="noStrike" cap="none" baseline="0" dirty="0">
              <a:solidFill>
                <a:schemeClr val="dk1"/>
              </a:solidFill>
              <a:latin typeface="Calibri"/>
              <a:ea typeface="Calibri"/>
              <a:cs typeface="Calibri"/>
              <a:sym typeface="Calibri"/>
            </a:endParaRPr>
          </a:p>
          <a:p>
            <a:pPr marL="228600" marR="0" lvl="0" indent="-228600" algn="l" rtl="0">
              <a:lnSpc>
                <a:spcPct val="90000"/>
              </a:lnSpc>
              <a:spcBef>
                <a:spcPts val="1000"/>
              </a:spcBef>
              <a:buClr>
                <a:srgbClr val="8F23B3"/>
              </a:buClr>
              <a:buSzPct val="100000"/>
              <a:buFont typeface="Noto Sans Symbol"/>
              <a:buChar char="✓"/>
            </a:pPr>
            <a:r>
              <a:rPr lang="en-US" sz="2400" b="1" i="0" u="none" strike="noStrike" cap="none" baseline="0" dirty="0">
                <a:solidFill>
                  <a:schemeClr val="dk1"/>
                </a:solidFill>
                <a:latin typeface="Calibri"/>
                <a:ea typeface="Calibri"/>
                <a:cs typeface="Calibri"/>
                <a:sym typeface="Calibri"/>
              </a:rPr>
              <a:t>Report growth in performance as well as absolute achievement</a:t>
            </a:r>
          </a:p>
          <a:p>
            <a:pPr marL="228600" marR="0" lvl="0" indent="-76200" algn="l" rtl="0">
              <a:lnSpc>
                <a:spcPct val="90000"/>
              </a:lnSpc>
              <a:spcBef>
                <a:spcPts val="0"/>
              </a:spcBef>
              <a:buClr>
                <a:srgbClr val="8F23B3"/>
              </a:buClr>
              <a:buFont typeface="Noto Sans Symbol"/>
              <a:buNone/>
            </a:pPr>
            <a:endParaRPr sz="2400" b="1" i="0" u="none" strike="noStrike" cap="none" baseline="0" dirty="0">
              <a:solidFill>
                <a:schemeClr val="dk1"/>
              </a:solidFill>
              <a:latin typeface="Calibri"/>
              <a:ea typeface="Calibri"/>
              <a:cs typeface="Calibri"/>
              <a:sym typeface="Calibri"/>
            </a:endParaRPr>
          </a:p>
          <a:p>
            <a:pPr marL="228600" marR="0" lvl="0" indent="-228600" algn="l" rtl="0">
              <a:lnSpc>
                <a:spcPct val="90000"/>
              </a:lnSpc>
              <a:spcBef>
                <a:spcPts val="0"/>
              </a:spcBef>
              <a:buClr>
                <a:srgbClr val="8F23B3"/>
              </a:buClr>
              <a:buSzPct val="100000"/>
              <a:buFont typeface="Noto Sans Symbol"/>
              <a:buChar char="✓"/>
            </a:pPr>
            <a:r>
              <a:rPr lang="en-US" sz="2400" b="1" i="0" u="none" strike="noStrike" cap="none" baseline="0" dirty="0">
                <a:solidFill>
                  <a:schemeClr val="dk1"/>
                </a:solidFill>
                <a:latin typeface="Calibri"/>
                <a:ea typeface="Calibri"/>
                <a:cs typeface="Calibri"/>
                <a:sym typeface="Calibri"/>
              </a:rPr>
              <a:t>Report comparable results across schools, districts and member states</a:t>
            </a:r>
          </a:p>
          <a:p>
            <a:pPr marL="228600" marR="0" lvl="0" indent="-76200" algn="l" rtl="0">
              <a:lnSpc>
                <a:spcPct val="90000"/>
              </a:lnSpc>
              <a:spcBef>
                <a:spcPts val="0"/>
              </a:spcBef>
              <a:buClr>
                <a:srgbClr val="8F23B3"/>
              </a:buClr>
              <a:buFont typeface="Noto Sans Symbol"/>
              <a:buNone/>
            </a:pPr>
            <a:endParaRPr sz="2400" b="1" i="0" u="none" strike="noStrike" cap="none" baseline="0" dirty="0">
              <a:solidFill>
                <a:schemeClr val="dk1"/>
              </a:solidFill>
              <a:latin typeface="Calibri"/>
              <a:ea typeface="Calibri"/>
              <a:cs typeface="Calibri"/>
              <a:sym typeface="Calibri"/>
            </a:endParaRPr>
          </a:p>
          <a:p>
            <a:pPr marL="228600" marR="0" lvl="0" indent="-228600" algn="l" rtl="0">
              <a:lnSpc>
                <a:spcPct val="90000"/>
              </a:lnSpc>
              <a:spcBef>
                <a:spcPts val="0"/>
              </a:spcBef>
              <a:buClr>
                <a:srgbClr val="8F23B3"/>
              </a:buClr>
              <a:buSzPct val="100000"/>
              <a:buFont typeface="Noto Sans Symbol"/>
              <a:buChar char="✓"/>
            </a:pPr>
            <a:r>
              <a:rPr lang="en-US" sz="2400" b="1" i="0" u="none" strike="noStrike" cap="none" baseline="0" dirty="0">
                <a:solidFill>
                  <a:schemeClr val="dk1"/>
                </a:solidFill>
                <a:latin typeface="Calibri"/>
                <a:ea typeface="Calibri"/>
                <a:cs typeface="Calibri"/>
                <a:sym typeface="Calibri"/>
              </a:rPr>
              <a:t>Generate valid and reliable information to inform instruction and accountability decisions</a:t>
            </a:r>
          </a:p>
        </p:txBody>
      </p:sp>
      <p:sp>
        <p:nvSpPr>
          <p:cNvPr id="92" name="Shape 92"/>
          <p:cNvSpPr txBox="1">
            <a:spLocks noGrp="1"/>
          </p:cNvSpPr>
          <p:nvPr>
            <p:ph type="title"/>
          </p:nvPr>
        </p:nvSpPr>
        <p:spPr>
          <a:xfrm>
            <a:off x="2" y="8965"/>
            <a:ext cx="10667997" cy="1219199"/>
          </a:xfrm>
          <a:prstGeom prst="rect">
            <a:avLst/>
          </a:prstGeom>
          <a:noFill/>
          <a:ln>
            <a:noFill/>
          </a:ln>
        </p:spPr>
        <p:txBody>
          <a:bodyPr lIns="89850" tIns="44925" rIns="89850" bIns="44925" anchor="ctr" anchorCtr="0">
            <a:noAutofit/>
          </a:bodyPr>
          <a:lstStyle/>
          <a:p>
            <a:pPr marL="168489" marR="0" lvl="0" indent="-3389" algn="l" rtl="0">
              <a:lnSpc>
                <a:spcPct val="90000"/>
              </a:lnSpc>
              <a:spcBef>
                <a:spcPts val="0"/>
              </a:spcBef>
              <a:buClr>
                <a:schemeClr val="lt1"/>
              </a:buClr>
              <a:buSzPct val="25000"/>
              <a:buFont typeface="Calibri"/>
              <a:buNone/>
            </a:pPr>
            <a:r>
              <a:rPr lang="en-US" sz="3600" b="1" i="0" u="none" strike="noStrike" cap="none" baseline="0">
                <a:solidFill>
                  <a:schemeClr val="lt1"/>
                </a:solidFill>
                <a:latin typeface="Calibri"/>
                <a:ea typeface="Calibri"/>
                <a:cs typeface="Calibri"/>
                <a:sym typeface="Calibri"/>
              </a:rPr>
              <a:t>What are the primary objectives of the </a:t>
            </a:r>
            <a:br>
              <a:rPr lang="en-US" sz="3600" b="1" i="0" u="none" strike="noStrike" cap="none" baseline="0">
                <a:solidFill>
                  <a:schemeClr val="lt1"/>
                </a:solidFill>
                <a:latin typeface="Calibri"/>
                <a:ea typeface="Calibri"/>
                <a:cs typeface="Calibri"/>
                <a:sym typeface="Calibri"/>
              </a:rPr>
            </a:br>
            <a:r>
              <a:rPr lang="en-US" sz="3600" b="1" i="0" u="none" strike="noStrike" cap="none" baseline="0">
                <a:solidFill>
                  <a:schemeClr val="lt1"/>
                </a:solidFill>
                <a:latin typeface="Calibri"/>
                <a:ea typeface="Calibri"/>
                <a:cs typeface="Calibri"/>
                <a:sym typeface="Calibri"/>
              </a:rPr>
              <a:t>PARCC Assessment System? </a:t>
            </a:r>
          </a:p>
        </p:txBody>
      </p:sp>
      <p:sp>
        <p:nvSpPr>
          <p:cNvPr id="93" name="Shape 93"/>
          <p:cNvSpPr txBox="1"/>
          <p:nvPr/>
        </p:nvSpPr>
        <p:spPr>
          <a:xfrm>
            <a:off x="8077200" y="5257801"/>
            <a:ext cx="609599" cy="288925"/>
          </a:xfrm>
          <a:prstGeom prst="rect">
            <a:avLst/>
          </a:prstGeom>
          <a:noFill/>
          <a:ln>
            <a:noFill/>
          </a:ln>
        </p:spPr>
        <p:txBody>
          <a:bodyPr lIns="89850" tIns="44925" rIns="89850" bIns="44925" anchor="t" anchorCtr="0">
            <a:noAutofit/>
          </a:bodyPr>
          <a:lstStyle/>
          <a:p>
            <a:pPr marL="0" marR="0" lvl="0" indent="0" algn="r" rtl="0">
              <a:spcBef>
                <a:spcPts val="0"/>
              </a:spcBef>
              <a:buNone/>
            </a:pPr>
            <a:endParaRPr sz="1400" b="0" i="0" u="none" strike="noStrike" cap="none" baseline="0">
              <a:solidFill>
                <a:srgbClr val="000000"/>
              </a:solidFill>
              <a:latin typeface="Calibri"/>
              <a:ea typeface="Calibri"/>
              <a:cs typeface="Calibri"/>
              <a:sym typeface="Calibri"/>
            </a:endParaRPr>
          </a:p>
        </p:txBody>
      </p:sp>
      <p:pic>
        <p:nvPicPr>
          <p:cNvPr id="94" name="Shape 94"/>
          <p:cNvPicPr preferRelativeResize="0"/>
          <p:nvPr/>
        </p:nvPicPr>
        <p:blipFill rotWithShape="1">
          <a:blip r:embed="rId3">
            <a:alphaModFix/>
          </a:blip>
          <a:srcRect/>
          <a:stretch/>
        </p:blipFill>
        <p:spPr>
          <a:xfrm>
            <a:off x="7914409" y="1363312"/>
            <a:ext cx="3547462" cy="2638424"/>
          </a:xfrm>
          <a:prstGeom prst="rect">
            <a:avLst/>
          </a:prstGeom>
          <a:noFill/>
          <a:ln>
            <a:noFill/>
          </a:ln>
        </p:spPr>
      </p:pic>
      <p:sp>
        <p:nvSpPr>
          <p:cNvPr id="95" name="Shape 95"/>
          <p:cNvSpPr txBox="1"/>
          <p:nvPr/>
        </p:nvSpPr>
        <p:spPr>
          <a:xfrm>
            <a:off x="6858000" y="4038600"/>
            <a:ext cx="5219697" cy="2677656"/>
          </a:xfrm>
          <a:prstGeom prst="rect">
            <a:avLst/>
          </a:prstGeom>
          <a:noFill/>
          <a:ln>
            <a:noFill/>
          </a:ln>
        </p:spPr>
        <p:txBody>
          <a:bodyPr lIns="91425" tIns="45700" rIns="91425" bIns="45700" anchor="t" anchorCtr="0">
            <a:noAutofit/>
          </a:bodyPr>
          <a:lstStyle/>
          <a:p>
            <a:pPr marL="342900" lvl="1" indent="-342900">
              <a:buClr>
                <a:srgbClr val="8F23B3"/>
              </a:buClr>
              <a:buSzPct val="100000"/>
              <a:buFont typeface="Noto Sans Symbol"/>
              <a:buChar char="✓"/>
            </a:pPr>
            <a:r>
              <a:rPr lang="en-US" sz="2400" b="1" i="0" u="none" strike="noStrike" cap="none" baseline="0" dirty="0">
                <a:solidFill>
                  <a:srgbClr val="000000"/>
                </a:solidFill>
                <a:latin typeface="Calibri"/>
                <a:ea typeface="Calibri"/>
                <a:cs typeface="Calibri"/>
                <a:sym typeface="Calibri"/>
              </a:rPr>
              <a:t>Use technology for a range of purposes including increasing student access, providing accommodations, engaging students, and creating efficiencies in administration, scoring and reporting</a:t>
            </a:r>
          </a:p>
        </p:txBody>
      </p:sp>
      <p:sp>
        <p:nvSpPr>
          <p:cNvPr id="96" name="Shape 96"/>
          <p:cNvSpPr txBox="1">
            <a:spLocks noGrp="1"/>
          </p:cNvSpPr>
          <p:nvPr>
            <p:ph type="sldNum" idx="12"/>
          </p:nvPr>
        </p:nvSpPr>
        <p:spPr>
          <a:xfrm>
            <a:off x="2" y="6569081"/>
            <a:ext cx="812799" cy="288925"/>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fld id="{00000000-1234-1234-1234-123412341234}" type="slidenum">
              <a:rPr lang="en-US" sz="1400" b="0" i="0" u="none" strike="noStrike" cap="none" baseline="0">
                <a:solidFill>
                  <a:srgbClr val="000000"/>
                </a:solidFill>
                <a:latin typeface="Calibri"/>
                <a:ea typeface="Calibri"/>
                <a:cs typeface="Calibri"/>
                <a:sym typeface="Calibri"/>
              </a:rPr>
              <a:pPr marL="0" marR="0" lvl="0" indent="0" algn="ctr" rtl="0">
                <a:lnSpc>
                  <a:spcPct val="90000"/>
                </a:lnSpc>
                <a:spcBef>
                  <a:spcPts val="0"/>
                </a:spcBef>
                <a:buSzPct val="25000"/>
                <a:buNone/>
              </a:pPr>
              <a:t>2</a:t>
            </a:fld>
            <a:endParaRPr lang="en-US" sz="1400" b="0" i="0" u="none" strike="noStrike" cap="none" baseline="0">
              <a:solidFill>
                <a:srgbClr val="000000"/>
              </a:solidFill>
              <a:latin typeface="Calibri"/>
              <a:ea typeface="Calibri"/>
              <a:cs typeface="Calibri"/>
              <a:sym typeface="Calibri"/>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0" y="0"/>
            <a:ext cx="9753599" cy="1219199"/>
          </a:xfrm>
          <a:prstGeom prst="rect">
            <a:avLst/>
          </a:prstGeom>
          <a:noFill/>
          <a:ln>
            <a:noFill/>
          </a:ln>
        </p:spPr>
        <p:txBody>
          <a:bodyPr lIns="89875" tIns="44925" rIns="89875" bIns="44925" anchor="ctr" anchorCtr="0">
            <a:noAutofit/>
          </a:bodyPr>
          <a:lstStyle/>
          <a:p>
            <a:pPr marL="168524" marR="0" lvl="0" indent="-3424" algn="l" rtl="0">
              <a:lnSpc>
                <a:spcPct val="90000"/>
              </a:lnSpc>
              <a:spcBef>
                <a:spcPts val="0"/>
              </a:spcBef>
              <a:buClr>
                <a:schemeClr val="lt1"/>
              </a:buClr>
              <a:buSzPct val="25000"/>
              <a:buFont typeface="Calibri"/>
              <a:buNone/>
            </a:pPr>
            <a:r>
              <a:rPr lang="en-US" sz="3600" b="1" i="0" u="none" strike="noStrike" cap="none" baseline="0" dirty="0">
                <a:solidFill>
                  <a:schemeClr val="lt1"/>
                </a:solidFill>
                <a:latin typeface="Calibri"/>
                <a:ea typeface="Calibri"/>
                <a:cs typeface="Calibri"/>
                <a:sym typeface="Calibri"/>
              </a:rPr>
              <a:t>Individual Student Report: </a:t>
            </a:r>
            <a:r>
              <a:rPr lang="en-US" sz="3600" b="1" i="0" u="none" strike="noStrike" cap="none" baseline="0" dirty="0" smtClean="0">
                <a:solidFill>
                  <a:schemeClr val="lt1"/>
                </a:solidFill>
                <a:latin typeface="Calibri"/>
                <a:ea typeface="Calibri"/>
                <a:cs typeface="Calibri"/>
                <a:sym typeface="Calibri"/>
              </a:rPr>
              <a:t>Mathematics</a:t>
            </a:r>
            <a:endParaRPr lang="en-US" sz="3600" b="1" i="0" u="none" strike="noStrike" cap="none" baseline="0" dirty="0">
              <a:solidFill>
                <a:schemeClr val="lt1"/>
              </a:solidFill>
              <a:latin typeface="Calibri"/>
              <a:ea typeface="Calibri"/>
              <a:cs typeface="Calibri"/>
              <a:sym typeface="Calibri"/>
            </a:endParaRPr>
          </a:p>
        </p:txBody>
      </p:sp>
      <p:pic>
        <p:nvPicPr>
          <p:cNvPr id="239" name="Shape 239"/>
          <p:cNvPicPr preferRelativeResize="0"/>
          <p:nvPr/>
        </p:nvPicPr>
        <p:blipFill rotWithShape="1">
          <a:blip r:embed="rId3">
            <a:alphaModFix/>
          </a:blip>
          <a:srcRect/>
          <a:stretch/>
        </p:blipFill>
        <p:spPr>
          <a:xfrm>
            <a:off x="1191491" y="1282211"/>
            <a:ext cx="9583093" cy="5431326"/>
          </a:xfrm>
          <a:prstGeom prst="rect">
            <a:avLst/>
          </a:prstGeom>
          <a:noFill/>
          <a:ln>
            <a:noFill/>
          </a:ln>
        </p:spPr>
      </p:pic>
    </p:spTree>
    <p:extLst>
      <p:ext uri="{BB962C8B-B14F-4D97-AF65-F5344CB8AC3E}">
        <p14:creationId xmlns:p14="http://schemas.microsoft.com/office/powerpoint/2010/main" val="376279700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0" y="2834640"/>
            <a:ext cx="12183836" cy="118871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6000" b="1" i="0" u="none" strike="noStrike" cap="none" baseline="0">
                <a:solidFill>
                  <a:schemeClr val="lt1"/>
                </a:solidFill>
                <a:latin typeface="Calibri"/>
                <a:ea typeface="Calibri"/>
                <a:cs typeface="Calibri"/>
                <a:sym typeface="Calibri"/>
              </a:rPr>
              <a:t>Score Reports</a:t>
            </a:r>
          </a:p>
        </p:txBody>
      </p:sp>
      <p:pic>
        <p:nvPicPr>
          <p:cNvPr id="216" name="Shape 216"/>
          <p:cNvPicPr preferRelativeResize="0"/>
          <p:nvPr/>
        </p:nvPicPr>
        <p:blipFill rotWithShape="1">
          <a:blip r:embed="rId3">
            <a:alphaModFix/>
          </a:blip>
          <a:srcRect/>
          <a:stretch/>
        </p:blipFill>
        <p:spPr>
          <a:xfrm>
            <a:off x="2986086" y="61911"/>
            <a:ext cx="6219825" cy="6734174"/>
          </a:xfrm>
          <a:prstGeom prst="rect">
            <a:avLst/>
          </a:prstGeom>
          <a:noFill/>
          <a:ln>
            <a:noFill/>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p:nvPr/>
        </p:nvSpPr>
        <p:spPr>
          <a:xfrm>
            <a:off x="4791457" y="367284"/>
            <a:ext cx="2589299" cy="632400"/>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71" name="Shape 371"/>
          <p:cNvSpPr/>
          <p:nvPr/>
        </p:nvSpPr>
        <p:spPr>
          <a:xfrm>
            <a:off x="0" y="0"/>
            <a:ext cx="12192000" cy="1188600"/>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solidFill>
            <a:srgbClr val="513C75"/>
          </a:solidFill>
          <a:ln>
            <a:noFill/>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72" name="Shape 372"/>
          <p:cNvSpPr/>
          <p:nvPr/>
        </p:nvSpPr>
        <p:spPr>
          <a:xfrm>
            <a:off x="10087357" y="365760"/>
            <a:ext cx="1872900" cy="457200"/>
          </a:xfrm>
          <a:prstGeom prst="rect">
            <a:avLst/>
          </a:prstGeom>
          <a:blipFill rotWithShape="1">
            <a:blip r:embed="rId4">
              <a:alphaModFix/>
            </a:blip>
            <a:stretch>
              <a:fillRect/>
            </a:stretch>
          </a:blipFill>
          <a:ln>
            <a:noFill/>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73" name="Shape 373"/>
          <p:cNvSpPr/>
          <p:nvPr/>
        </p:nvSpPr>
        <p:spPr>
          <a:xfrm>
            <a:off x="456900" y="828288"/>
            <a:ext cx="9144000" cy="5201400"/>
          </a:xfrm>
          <a:prstGeom prst="rect">
            <a:avLst/>
          </a:prstGeom>
          <a:blipFill rotWithShape="1">
            <a:blip r:embed="rId5">
              <a:alphaModFix/>
            </a:blip>
            <a:stretch>
              <a:fillRect/>
            </a:stretch>
          </a:blipFill>
          <a:ln>
            <a:noFill/>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74" name="Shape 374"/>
          <p:cNvSpPr/>
          <p:nvPr/>
        </p:nvSpPr>
        <p:spPr>
          <a:xfrm>
            <a:off x="699512" y="3582162"/>
            <a:ext cx="9144000" cy="1219199"/>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noFill/>
          <a:ln w="38100" cap="flat" cmpd="sng">
            <a:solidFill>
              <a:srgbClr val="FF000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75" name="Shape 375"/>
          <p:cNvSpPr/>
          <p:nvPr/>
        </p:nvSpPr>
        <p:spPr>
          <a:xfrm>
            <a:off x="1524000" y="6092953"/>
            <a:ext cx="9144000" cy="384000"/>
          </a:xfrm>
          <a:prstGeom prst="rect">
            <a:avLst/>
          </a:prstGeom>
          <a:blipFill rotWithShape="1">
            <a:blip r:embed="rId6">
              <a:alphaModFix/>
            </a:blip>
            <a:stretch>
              <a:fillRect/>
            </a:stretch>
          </a:blipFill>
          <a:ln>
            <a:noFill/>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76" name="Shape 376"/>
          <p:cNvSpPr txBox="1"/>
          <p:nvPr/>
        </p:nvSpPr>
        <p:spPr>
          <a:xfrm>
            <a:off x="78740" y="238251"/>
            <a:ext cx="830699" cy="380400"/>
          </a:xfrm>
          <a:prstGeom prst="rect">
            <a:avLst/>
          </a:prstGeom>
          <a:noFill/>
          <a:ln>
            <a:noFill/>
          </a:ln>
        </p:spPr>
        <p:txBody>
          <a:bodyPr lIns="0" tIns="0" rIns="0" bIns="0" anchor="t" anchorCtr="0">
            <a:noAutofit/>
          </a:bodyPr>
          <a:lstStyle/>
          <a:p>
            <a:pPr marL="12700" marR="0" lvl="0" indent="0" algn="l" rtl="0">
              <a:lnSpc>
                <a:spcPct val="70238"/>
              </a:lnSpc>
              <a:spcBef>
                <a:spcPts val="0"/>
              </a:spcBef>
              <a:buSzPct val="25000"/>
              <a:buNone/>
            </a:pPr>
            <a:r>
              <a:rPr lang="en-US" sz="4200" b="1" i="0" u="none" strike="noStrike" cap="none" baseline="30000">
                <a:solidFill>
                  <a:srgbClr val="FFFFFF"/>
                </a:solidFill>
                <a:latin typeface="Calibri"/>
                <a:ea typeface="Calibri"/>
                <a:cs typeface="Calibri"/>
                <a:sym typeface="Calibri"/>
              </a:rPr>
              <a:t>Draft</a:t>
            </a:r>
          </a:p>
        </p:txBody>
      </p:sp>
      <p:sp>
        <p:nvSpPr>
          <p:cNvPr id="377" name="Shape 377"/>
          <p:cNvSpPr txBox="1"/>
          <p:nvPr/>
        </p:nvSpPr>
        <p:spPr>
          <a:xfrm>
            <a:off x="913562" y="238251"/>
            <a:ext cx="1054500" cy="380400"/>
          </a:xfrm>
          <a:prstGeom prst="rect">
            <a:avLst/>
          </a:prstGeom>
          <a:noFill/>
          <a:ln>
            <a:noFill/>
          </a:ln>
        </p:spPr>
        <p:txBody>
          <a:bodyPr lIns="0" tIns="0" rIns="0" bIns="0" anchor="t" anchorCtr="0">
            <a:noAutofit/>
          </a:bodyPr>
          <a:lstStyle/>
          <a:p>
            <a:pPr marL="12700" marR="0" lvl="0" indent="0" algn="l" rtl="0">
              <a:lnSpc>
                <a:spcPct val="70238"/>
              </a:lnSpc>
              <a:spcBef>
                <a:spcPts val="0"/>
              </a:spcBef>
              <a:buSzPct val="25000"/>
              <a:buNone/>
            </a:pPr>
            <a:r>
              <a:rPr lang="en-US" sz="4200" b="1" i="0" u="none" strike="noStrike" cap="none" baseline="30000">
                <a:solidFill>
                  <a:srgbClr val="FFFFFF"/>
                </a:solidFill>
                <a:latin typeface="Calibri"/>
                <a:ea typeface="Calibri"/>
                <a:cs typeface="Calibri"/>
                <a:sym typeface="Calibri"/>
              </a:rPr>
              <a:t>School</a:t>
            </a:r>
          </a:p>
        </p:txBody>
      </p:sp>
      <p:sp>
        <p:nvSpPr>
          <p:cNvPr id="378" name="Shape 378"/>
          <p:cNvSpPr txBox="1"/>
          <p:nvPr/>
        </p:nvSpPr>
        <p:spPr>
          <a:xfrm>
            <a:off x="1971025" y="238251"/>
            <a:ext cx="1083000" cy="380400"/>
          </a:xfrm>
          <a:prstGeom prst="rect">
            <a:avLst/>
          </a:prstGeom>
          <a:noFill/>
          <a:ln>
            <a:noFill/>
          </a:ln>
        </p:spPr>
        <p:txBody>
          <a:bodyPr lIns="0" tIns="0" rIns="0" bIns="0" anchor="t" anchorCtr="0">
            <a:noAutofit/>
          </a:bodyPr>
          <a:lstStyle/>
          <a:p>
            <a:pPr marL="12700" marR="0" lvl="0" indent="0" algn="l" rtl="0">
              <a:lnSpc>
                <a:spcPct val="70238"/>
              </a:lnSpc>
              <a:spcBef>
                <a:spcPts val="0"/>
              </a:spcBef>
              <a:buSzPct val="25000"/>
              <a:buNone/>
            </a:pPr>
            <a:r>
              <a:rPr lang="en-US" sz="4200" b="1" i="0" u="none" strike="noStrike" cap="none" baseline="30000">
                <a:solidFill>
                  <a:srgbClr val="FFFFFF"/>
                </a:solidFill>
                <a:latin typeface="Calibri"/>
                <a:ea typeface="Calibri"/>
                <a:cs typeface="Calibri"/>
                <a:sym typeface="Calibri"/>
              </a:rPr>
              <a:t>Report</a:t>
            </a:r>
          </a:p>
        </p:txBody>
      </p:sp>
      <p:sp>
        <p:nvSpPr>
          <p:cNvPr id="379" name="Shape 379"/>
          <p:cNvSpPr txBox="1"/>
          <p:nvPr/>
        </p:nvSpPr>
        <p:spPr>
          <a:xfrm>
            <a:off x="9973975" y="1622025"/>
            <a:ext cx="2231700" cy="2330399"/>
          </a:xfrm>
          <a:prstGeom prst="rect">
            <a:avLst/>
          </a:prstGeom>
          <a:noFill/>
          <a:ln>
            <a:noFill/>
          </a:ln>
        </p:spPr>
        <p:txBody>
          <a:bodyPr lIns="91425" tIns="91425" rIns="91425" bIns="91425" anchor="t" anchorCtr="0">
            <a:noAutofit/>
          </a:bodyPr>
          <a:lstStyle/>
          <a:p>
            <a:pPr lvl="0" rtl="0">
              <a:spcBef>
                <a:spcPts val="0"/>
              </a:spcBef>
              <a:buNone/>
            </a:pPr>
            <a:r>
              <a:rPr lang="en-US" sz="2400">
                <a:solidFill>
                  <a:srgbClr val="222222"/>
                </a:solidFill>
                <a:highlight>
                  <a:srgbClr val="FFFFFF"/>
                </a:highlight>
              </a:rPr>
              <a:t>How are our students progressing?</a:t>
            </a:r>
          </a:p>
          <a:p>
            <a:pPr lvl="0" rtl="0">
              <a:spcBef>
                <a:spcPts val="0"/>
              </a:spcBef>
              <a:buNone/>
            </a:pPr>
            <a:endParaRPr sz="2400">
              <a:solidFill>
                <a:srgbClr val="222222"/>
              </a:solidFill>
              <a:highlight>
                <a:srgbClr val="FFFFFF"/>
              </a:highlight>
            </a:endParaRPr>
          </a:p>
          <a:p>
            <a:pPr lvl="0" rtl="0">
              <a:spcBef>
                <a:spcPts val="0"/>
              </a:spcBef>
              <a:buNone/>
            </a:pPr>
            <a:r>
              <a:rPr lang="en-US" sz="2400">
                <a:solidFill>
                  <a:srgbClr val="222222"/>
                </a:solidFill>
                <a:highlight>
                  <a:srgbClr val="FFFFFF"/>
                </a:highlight>
              </a:rPr>
              <a:t>How do our students compare?</a:t>
            </a:r>
          </a:p>
          <a:p>
            <a:pPr lvl="0" rtl="0">
              <a:spcBef>
                <a:spcPts val="0"/>
              </a:spcBef>
              <a:buNone/>
            </a:pPr>
            <a:endParaRPr sz="2400">
              <a:solidFill>
                <a:srgbClr val="222222"/>
              </a:solidFill>
              <a:highlight>
                <a:srgbClr val="FFFFFF"/>
              </a:highlight>
            </a:endParaRPr>
          </a:p>
          <a:p>
            <a:pPr lvl="0" rtl="0">
              <a:spcBef>
                <a:spcPts val="0"/>
              </a:spcBef>
              <a:buNone/>
            </a:pPr>
            <a:r>
              <a:rPr lang="en-US" sz="2400">
                <a:solidFill>
                  <a:srgbClr val="222222"/>
                </a:solidFill>
                <a:highlight>
                  <a:srgbClr val="FFFFFF"/>
                </a:highlight>
              </a:rPr>
              <a:t>Do the results align with our other assessments?</a:t>
            </a:r>
          </a:p>
        </p:txBody>
      </p:sp>
    </p:spTree>
    <p:extLst>
      <p:ext uri="{BB962C8B-B14F-4D97-AF65-F5344CB8AC3E}">
        <p14:creationId xmlns:p14="http://schemas.microsoft.com/office/powerpoint/2010/main" val="54945186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p:nvPr/>
        </p:nvSpPr>
        <p:spPr>
          <a:xfrm>
            <a:off x="1537763" y="118021"/>
            <a:ext cx="8978699" cy="6653100"/>
          </a:xfrm>
          <a:prstGeom prst="rect">
            <a:avLst/>
          </a:prstGeom>
          <a:noFill/>
          <a:ln>
            <a:noFill/>
          </a:ln>
        </p:spPr>
        <p:txBody>
          <a:bodyPr lIns="0" tIns="0" rIns="0" bIns="0" anchor="t" anchorCtr="0">
            <a:noAutofit/>
          </a:bodyPr>
          <a:lstStyle/>
          <a:p>
            <a:pPr marL="0" marR="0" lvl="0" indent="0" algn="l" rtl="0">
              <a:lnSpc>
                <a:spcPct val="100000"/>
              </a:lnSpc>
              <a:spcBef>
                <a:spcPts val="0"/>
              </a:spcBef>
              <a:buNone/>
            </a:pPr>
            <a:endParaRPr sz="500" b="0" i="0" u="none" strike="noStrike" cap="none" baseline="0">
              <a:solidFill>
                <a:schemeClr val="dk1"/>
              </a:solidFill>
              <a:latin typeface="Calibri"/>
              <a:ea typeface="Calibri"/>
              <a:cs typeface="Calibri"/>
              <a:sym typeface="Calibri"/>
            </a:endParaRPr>
          </a:p>
          <a:p>
            <a:pPr marL="0" marR="0" lvl="0" indent="0" algn="l" rtl="0">
              <a:lnSpc>
                <a:spcPct val="101725"/>
              </a:lnSpc>
              <a:spcBef>
                <a:spcPts val="0"/>
              </a:spcBef>
              <a:buSzPct val="25000"/>
              <a:buNone/>
            </a:pPr>
            <a:r>
              <a:rPr lang="en-US" sz="2800" b="1" i="0" u="none" strike="noStrike" cap="none" baseline="0">
                <a:solidFill>
                  <a:srgbClr val="FFFFFF"/>
                </a:solidFill>
                <a:latin typeface="Calibri"/>
                <a:ea typeface="Calibri"/>
                <a:cs typeface="Calibri"/>
                <a:sym typeface="Calibri"/>
              </a:rPr>
              <a:t>tudent Roster Report (Sub-Scores)</a:t>
            </a:r>
          </a:p>
        </p:txBody>
      </p:sp>
      <p:sp>
        <p:nvSpPr>
          <p:cNvPr id="385" name="Shape 385"/>
          <p:cNvSpPr/>
          <p:nvPr/>
        </p:nvSpPr>
        <p:spPr>
          <a:xfrm>
            <a:off x="4791457" y="367284"/>
            <a:ext cx="2589299" cy="632400"/>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86" name="Shape 386"/>
          <p:cNvSpPr/>
          <p:nvPr/>
        </p:nvSpPr>
        <p:spPr>
          <a:xfrm>
            <a:off x="0" y="0"/>
            <a:ext cx="12192000" cy="1188600"/>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solidFill>
            <a:srgbClr val="513C75"/>
          </a:solidFill>
          <a:ln>
            <a:noFill/>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87" name="Shape 387"/>
          <p:cNvSpPr/>
          <p:nvPr/>
        </p:nvSpPr>
        <p:spPr>
          <a:xfrm>
            <a:off x="10087357" y="365760"/>
            <a:ext cx="1872900" cy="457200"/>
          </a:xfrm>
          <a:prstGeom prst="rect">
            <a:avLst/>
          </a:prstGeom>
          <a:blipFill rotWithShape="1">
            <a:blip r:embed="rId4">
              <a:alphaModFix/>
            </a:blip>
            <a:stretch>
              <a:fillRect/>
            </a:stretch>
          </a:blipFill>
          <a:ln>
            <a:noFill/>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88" name="Shape 388"/>
          <p:cNvSpPr/>
          <p:nvPr/>
        </p:nvSpPr>
        <p:spPr>
          <a:xfrm>
            <a:off x="1668808" y="545243"/>
            <a:ext cx="8847599" cy="6635400"/>
          </a:xfrm>
          <a:prstGeom prst="rect">
            <a:avLst/>
          </a:prstGeom>
          <a:blipFill rotWithShape="1">
            <a:blip r:embed="rId5">
              <a:alphaModFix/>
            </a:blip>
            <a:stretch>
              <a:fillRect/>
            </a:stretch>
          </a:blipFill>
          <a:ln>
            <a:noFill/>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89" name="Shape 389"/>
          <p:cNvSpPr/>
          <p:nvPr/>
        </p:nvSpPr>
        <p:spPr>
          <a:xfrm>
            <a:off x="1673377" y="118021"/>
            <a:ext cx="8843100" cy="6653100"/>
          </a:xfrm>
          <a:prstGeom prst="rect">
            <a:avLst/>
          </a:prstGeom>
          <a:blipFill rotWithShape="1">
            <a:blip r:embed="rId6">
              <a:alphaModFix/>
            </a:blip>
            <a:stretch>
              <a:fillRect/>
            </a:stretch>
          </a:blipFill>
          <a:ln>
            <a:noFill/>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90" name="Shape 390"/>
          <p:cNvSpPr/>
          <p:nvPr/>
        </p:nvSpPr>
        <p:spPr>
          <a:xfrm>
            <a:off x="1524762" y="1219962"/>
            <a:ext cx="9144000" cy="1752600"/>
          </a:xfrm>
          <a:custGeom>
            <a:avLst/>
            <a:gdLst/>
            <a:ahLst/>
            <a:cxnLst/>
            <a:rect l="0" t="0" r="0" b="0"/>
            <a:pathLst>
              <a:path w="120000" h="120000" extrusionOk="0">
                <a:moveTo>
                  <a:pt x="0" y="119999"/>
                </a:moveTo>
                <a:lnTo>
                  <a:pt x="120000" y="119999"/>
                </a:lnTo>
                <a:lnTo>
                  <a:pt x="120000" y="0"/>
                </a:lnTo>
                <a:lnTo>
                  <a:pt x="0" y="0"/>
                </a:lnTo>
                <a:lnTo>
                  <a:pt x="0" y="119999"/>
                </a:lnTo>
                <a:close/>
              </a:path>
            </a:pathLst>
          </a:custGeom>
          <a:noFill/>
          <a:ln w="38100" cap="flat" cmpd="sng">
            <a:solidFill>
              <a:srgbClr val="FF000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91" name="Shape 391"/>
          <p:cNvSpPr/>
          <p:nvPr/>
        </p:nvSpPr>
        <p:spPr>
          <a:xfrm>
            <a:off x="2210563" y="3963162"/>
            <a:ext cx="8458200" cy="457200"/>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noFill/>
          <a:ln w="38100" cap="flat" cmpd="sng">
            <a:solidFill>
              <a:srgbClr val="FF000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92" name="Shape 392"/>
          <p:cNvSpPr/>
          <p:nvPr/>
        </p:nvSpPr>
        <p:spPr>
          <a:xfrm>
            <a:off x="9144000" y="1819656"/>
            <a:ext cx="1283100" cy="770999"/>
          </a:xfrm>
          <a:custGeom>
            <a:avLst/>
            <a:gdLst/>
            <a:ahLst/>
            <a:cxnLst/>
            <a:rect l="0" t="0" r="0" b="0"/>
            <a:pathLst>
              <a:path w="120000" h="120000" extrusionOk="0">
                <a:moveTo>
                  <a:pt x="0" y="20000"/>
                </a:moveTo>
                <a:lnTo>
                  <a:pt x="671" y="13392"/>
                </a:lnTo>
                <a:lnTo>
                  <a:pt x="2533" y="7715"/>
                </a:lnTo>
                <a:lnTo>
                  <a:pt x="5357" y="3348"/>
                </a:lnTo>
                <a:lnTo>
                  <a:pt x="8917" y="671"/>
                </a:lnTo>
                <a:lnTo>
                  <a:pt x="12019" y="0"/>
                </a:lnTo>
                <a:lnTo>
                  <a:pt x="107980" y="0"/>
                </a:lnTo>
                <a:lnTo>
                  <a:pt x="111952" y="1116"/>
                </a:lnTo>
                <a:lnTo>
                  <a:pt x="115363" y="4215"/>
                </a:lnTo>
                <a:lnTo>
                  <a:pt x="117987" y="8915"/>
                </a:lnTo>
                <a:lnTo>
                  <a:pt x="119596" y="14839"/>
                </a:lnTo>
                <a:lnTo>
                  <a:pt x="120000" y="20000"/>
                </a:lnTo>
                <a:lnTo>
                  <a:pt x="120000" y="100000"/>
                </a:lnTo>
                <a:lnTo>
                  <a:pt x="119328" y="106607"/>
                </a:lnTo>
                <a:lnTo>
                  <a:pt x="117466" y="112284"/>
                </a:lnTo>
                <a:lnTo>
                  <a:pt x="114642" y="116650"/>
                </a:lnTo>
                <a:lnTo>
                  <a:pt x="111082" y="119328"/>
                </a:lnTo>
                <a:lnTo>
                  <a:pt x="107980" y="120000"/>
                </a:lnTo>
                <a:lnTo>
                  <a:pt x="12019" y="120000"/>
                </a:lnTo>
                <a:lnTo>
                  <a:pt x="8047" y="118883"/>
                </a:lnTo>
                <a:lnTo>
                  <a:pt x="4636" y="115784"/>
                </a:lnTo>
                <a:lnTo>
                  <a:pt x="2012" y="111084"/>
                </a:lnTo>
                <a:lnTo>
                  <a:pt x="403" y="105160"/>
                </a:lnTo>
                <a:lnTo>
                  <a:pt x="0" y="100000"/>
                </a:lnTo>
                <a:lnTo>
                  <a:pt x="0" y="20000"/>
                </a:lnTo>
                <a:close/>
              </a:path>
            </a:pathLst>
          </a:custGeom>
          <a:noFill/>
          <a:ln w="12175" cap="flat" cmpd="sng">
            <a:solidFill>
              <a:srgbClr val="FF000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93" name="Shape 393"/>
          <p:cNvSpPr/>
          <p:nvPr/>
        </p:nvSpPr>
        <p:spPr>
          <a:xfrm>
            <a:off x="8382000" y="2590800"/>
            <a:ext cx="2045099" cy="381000"/>
          </a:xfrm>
          <a:custGeom>
            <a:avLst/>
            <a:gdLst/>
            <a:ahLst/>
            <a:cxnLst/>
            <a:rect l="0" t="0" r="0" b="0"/>
            <a:pathLst>
              <a:path w="120000" h="120000" extrusionOk="0">
                <a:moveTo>
                  <a:pt x="0" y="20000"/>
                </a:moveTo>
                <a:lnTo>
                  <a:pt x="803" y="7596"/>
                </a:lnTo>
                <a:lnTo>
                  <a:pt x="2822" y="592"/>
                </a:lnTo>
                <a:lnTo>
                  <a:pt x="3725" y="0"/>
                </a:lnTo>
                <a:lnTo>
                  <a:pt x="116274" y="0"/>
                </a:lnTo>
                <a:lnTo>
                  <a:pt x="118584" y="4312"/>
                </a:lnTo>
                <a:lnTo>
                  <a:pt x="119889" y="15150"/>
                </a:lnTo>
                <a:lnTo>
                  <a:pt x="120000" y="20000"/>
                </a:lnTo>
                <a:lnTo>
                  <a:pt x="120000" y="100000"/>
                </a:lnTo>
                <a:lnTo>
                  <a:pt x="119196" y="112402"/>
                </a:lnTo>
                <a:lnTo>
                  <a:pt x="117177" y="119406"/>
                </a:lnTo>
                <a:lnTo>
                  <a:pt x="116274" y="120000"/>
                </a:lnTo>
                <a:lnTo>
                  <a:pt x="3725" y="120000"/>
                </a:lnTo>
                <a:lnTo>
                  <a:pt x="1415" y="115686"/>
                </a:lnTo>
                <a:lnTo>
                  <a:pt x="110" y="104849"/>
                </a:lnTo>
                <a:lnTo>
                  <a:pt x="0" y="100000"/>
                </a:lnTo>
                <a:lnTo>
                  <a:pt x="0" y="20000"/>
                </a:lnTo>
                <a:close/>
              </a:path>
            </a:pathLst>
          </a:custGeom>
          <a:noFill/>
          <a:ln w="12175" cap="flat" cmpd="sng">
            <a:solidFill>
              <a:srgbClr val="FF000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94" name="Shape 394"/>
          <p:cNvSpPr txBox="1"/>
          <p:nvPr/>
        </p:nvSpPr>
        <p:spPr>
          <a:xfrm>
            <a:off x="138785" y="241553"/>
            <a:ext cx="830699" cy="380400"/>
          </a:xfrm>
          <a:prstGeom prst="rect">
            <a:avLst/>
          </a:prstGeom>
          <a:noFill/>
          <a:ln>
            <a:noFill/>
          </a:ln>
        </p:spPr>
        <p:txBody>
          <a:bodyPr lIns="0" tIns="0" rIns="0" bIns="0" anchor="t" anchorCtr="0">
            <a:noAutofit/>
          </a:bodyPr>
          <a:lstStyle/>
          <a:p>
            <a:pPr marL="0" marR="0" lvl="0" indent="0" algn="l" rtl="0">
              <a:lnSpc>
                <a:spcPct val="70238"/>
              </a:lnSpc>
              <a:spcBef>
                <a:spcPts val="0"/>
              </a:spcBef>
              <a:buNone/>
            </a:pPr>
            <a:endParaRPr sz="2800" b="0" i="0" u="none" strike="noStrike" cap="none" baseline="0">
              <a:solidFill>
                <a:schemeClr val="dk1"/>
              </a:solidFill>
              <a:latin typeface="Calibri"/>
              <a:ea typeface="Calibri"/>
              <a:cs typeface="Calibri"/>
              <a:sym typeface="Calibri"/>
            </a:endParaRPr>
          </a:p>
        </p:txBody>
      </p:sp>
      <p:sp>
        <p:nvSpPr>
          <p:cNvPr id="395" name="Shape 395"/>
          <p:cNvSpPr txBox="1"/>
          <p:nvPr/>
        </p:nvSpPr>
        <p:spPr>
          <a:xfrm>
            <a:off x="973605" y="241553"/>
            <a:ext cx="381899" cy="380400"/>
          </a:xfrm>
          <a:prstGeom prst="rect">
            <a:avLst/>
          </a:prstGeom>
          <a:noFill/>
          <a:ln>
            <a:noFill/>
          </a:ln>
        </p:spPr>
        <p:txBody>
          <a:bodyPr lIns="0" tIns="0" rIns="0" bIns="0" anchor="t" anchorCtr="0">
            <a:noAutofit/>
          </a:bodyPr>
          <a:lstStyle/>
          <a:p>
            <a:pPr marL="12700" marR="0" lvl="0" indent="0" algn="l" rtl="0">
              <a:lnSpc>
                <a:spcPct val="70238"/>
              </a:lnSpc>
              <a:spcBef>
                <a:spcPts val="0"/>
              </a:spcBef>
              <a:buNone/>
            </a:pPr>
            <a:endParaRPr sz="2800" b="0" i="0" u="none" strike="noStrike" cap="none" baseline="0">
              <a:solidFill>
                <a:schemeClr val="dk1"/>
              </a:solidFill>
              <a:latin typeface="Calibri"/>
              <a:ea typeface="Calibri"/>
              <a:cs typeface="Calibri"/>
              <a:sym typeface="Calibri"/>
            </a:endParaRPr>
          </a:p>
        </p:txBody>
      </p:sp>
      <p:sp>
        <p:nvSpPr>
          <p:cNvPr id="396" name="Shape 396"/>
          <p:cNvSpPr txBox="1"/>
          <p:nvPr/>
        </p:nvSpPr>
        <p:spPr>
          <a:xfrm>
            <a:off x="11459336" y="6645503"/>
            <a:ext cx="291299" cy="254100"/>
          </a:xfrm>
          <a:prstGeom prst="rect">
            <a:avLst/>
          </a:prstGeom>
          <a:noFill/>
          <a:ln>
            <a:noFill/>
          </a:ln>
        </p:spPr>
        <p:txBody>
          <a:bodyPr lIns="0" tIns="0" rIns="0" bIns="0" anchor="t" anchorCtr="0">
            <a:noAutofit/>
          </a:bodyPr>
          <a:lstStyle/>
          <a:p>
            <a:pPr marL="12700" marR="0" lvl="0" indent="0" algn="l" rtl="0">
              <a:lnSpc>
                <a:spcPct val="71666"/>
              </a:lnSpc>
              <a:spcBef>
                <a:spcPts val="0"/>
              </a:spcBef>
              <a:buSzPct val="25000"/>
              <a:buNone/>
            </a:pPr>
            <a:r>
              <a:rPr lang="en-US" sz="2700" b="0" i="0" u="none" strike="noStrike" cap="none" baseline="30000">
                <a:solidFill>
                  <a:schemeClr val="dk1"/>
                </a:solidFill>
                <a:latin typeface="Calibri"/>
                <a:ea typeface="Calibri"/>
                <a:cs typeface="Calibri"/>
                <a:sym typeface="Calibri"/>
              </a:rPr>
              <a:t>10</a:t>
            </a:r>
          </a:p>
        </p:txBody>
      </p:sp>
      <p:sp>
        <p:nvSpPr>
          <p:cNvPr id="397" name="Shape 397"/>
          <p:cNvSpPr txBox="1"/>
          <p:nvPr/>
        </p:nvSpPr>
        <p:spPr>
          <a:xfrm>
            <a:off x="2210563" y="3963162"/>
            <a:ext cx="8458200" cy="457200"/>
          </a:xfrm>
          <a:prstGeom prst="rect">
            <a:avLst/>
          </a:prstGeom>
          <a:noFill/>
          <a:ln>
            <a:noFill/>
          </a:ln>
        </p:spPr>
        <p:txBody>
          <a:bodyPr lIns="0" tIns="0" rIns="0" bIns="0" anchor="t" anchorCtr="0">
            <a:noAutofit/>
          </a:bodyPr>
          <a:lstStyle/>
          <a:p>
            <a:pPr marL="25400" marR="0" lvl="0" indent="0" algn="l" rtl="0">
              <a:lnSpc>
                <a:spcPct val="100000"/>
              </a:lnSpc>
              <a:spcBef>
                <a:spcPts val="0"/>
              </a:spcBef>
              <a:buNone/>
            </a:pPr>
            <a:endParaRPr sz="1000" b="0" i="0" u="none" strike="noStrike" cap="none" baseline="0">
              <a:solidFill>
                <a:schemeClr val="dk1"/>
              </a:solidFill>
              <a:latin typeface="Calibri"/>
              <a:ea typeface="Calibri"/>
              <a:cs typeface="Calibri"/>
              <a:sym typeface="Calibri"/>
            </a:endParaRPr>
          </a:p>
        </p:txBody>
      </p:sp>
      <p:sp>
        <p:nvSpPr>
          <p:cNvPr id="398" name="Shape 398"/>
          <p:cNvSpPr txBox="1"/>
          <p:nvPr/>
        </p:nvSpPr>
        <p:spPr>
          <a:xfrm>
            <a:off x="1524762" y="1219962"/>
            <a:ext cx="9144000" cy="1752600"/>
          </a:xfrm>
          <a:prstGeom prst="rect">
            <a:avLst/>
          </a:prstGeom>
          <a:noFill/>
          <a:ln>
            <a:noFill/>
          </a:ln>
        </p:spPr>
        <p:txBody>
          <a:bodyPr lIns="0" tIns="0" rIns="0" bIns="0" anchor="t" anchorCtr="0">
            <a:noAutofit/>
          </a:bodyPr>
          <a:lstStyle/>
          <a:p>
            <a:pPr marL="25400" marR="0" lvl="0" indent="0" algn="l" rtl="0">
              <a:lnSpc>
                <a:spcPct val="100000"/>
              </a:lnSpc>
              <a:spcBef>
                <a:spcPts val="0"/>
              </a:spcBef>
              <a:buNone/>
            </a:pPr>
            <a:endParaRPr sz="1000" b="0" i="0" u="none" strike="noStrike" cap="none" baseline="0">
              <a:solidFill>
                <a:schemeClr val="dk1"/>
              </a:solidFill>
              <a:latin typeface="Calibri"/>
              <a:ea typeface="Calibri"/>
              <a:cs typeface="Calibri"/>
              <a:sym typeface="Calibri"/>
            </a:endParaRPr>
          </a:p>
        </p:txBody>
      </p:sp>
      <p:sp>
        <p:nvSpPr>
          <p:cNvPr id="399" name="Shape 399"/>
          <p:cNvSpPr txBox="1"/>
          <p:nvPr/>
        </p:nvSpPr>
        <p:spPr>
          <a:xfrm>
            <a:off x="10728075" y="3030600"/>
            <a:ext cx="1380000" cy="3471599"/>
          </a:xfrm>
          <a:prstGeom prst="rect">
            <a:avLst/>
          </a:prstGeom>
          <a:noFill/>
          <a:ln>
            <a:noFill/>
          </a:ln>
        </p:spPr>
        <p:txBody>
          <a:bodyPr lIns="91425" tIns="91425" rIns="91425" bIns="91425" anchor="t" anchorCtr="0">
            <a:noAutofit/>
          </a:bodyPr>
          <a:lstStyle/>
          <a:p>
            <a:pPr lvl="0" rtl="0">
              <a:spcBef>
                <a:spcPts val="0"/>
              </a:spcBef>
              <a:buNone/>
            </a:pPr>
            <a:r>
              <a:rPr lang="en-US" sz="2000">
                <a:solidFill>
                  <a:srgbClr val="222222"/>
                </a:solidFill>
                <a:highlight>
                  <a:srgbClr val="FFFFFF"/>
                </a:highlight>
              </a:rPr>
              <a:t>What trends can be discerned from the data?</a:t>
            </a:r>
          </a:p>
        </p:txBody>
      </p:sp>
    </p:spTree>
    <p:extLst>
      <p:ext uri="{BB962C8B-B14F-4D97-AF65-F5344CB8AC3E}">
        <p14:creationId xmlns:p14="http://schemas.microsoft.com/office/powerpoint/2010/main" val="215328352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p:nvPr/>
        </p:nvSpPr>
        <p:spPr>
          <a:xfrm>
            <a:off x="4791457" y="367284"/>
            <a:ext cx="2589299" cy="632400"/>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405" name="Shape 405"/>
          <p:cNvSpPr/>
          <p:nvPr/>
        </p:nvSpPr>
        <p:spPr>
          <a:xfrm>
            <a:off x="0" y="0"/>
            <a:ext cx="12192000" cy="1188600"/>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solidFill>
            <a:srgbClr val="513C75"/>
          </a:solidFill>
          <a:ln>
            <a:noFill/>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406" name="Shape 406"/>
          <p:cNvSpPr/>
          <p:nvPr/>
        </p:nvSpPr>
        <p:spPr>
          <a:xfrm>
            <a:off x="10087357" y="365760"/>
            <a:ext cx="1872900" cy="457200"/>
          </a:xfrm>
          <a:prstGeom prst="rect">
            <a:avLst/>
          </a:prstGeom>
          <a:blipFill rotWithShape="1">
            <a:blip r:embed="rId4">
              <a:alphaModFix/>
            </a:blip>
            <a:stretch>
              <a:fillRect/>
            </a:stretch>
          </a:blipFill>
          <a:ln>
            <a:noFill/>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407" name="Shape 407"/>
          <p:cNvSpPr/>
          <p:nvPr/>
        </p:nvSpPr>
        <p:spPr>
          <a:xfrm>
            <a:off x="1524000" y="1034796"/>
            <a:ext cx="9144000" cy="5518499"/>
          </a:xfrm>
          <a:prstGeom prst="rect">
            <a:avLst/>
          </a:prstGeom>
          <a:blipFill rotWithShape="1">
            <a:blip r:embed="rId5">
              <a:alphaModFix/>
            </a:blip>
            <a:stretch>
              <a:fillRect/>
            </a:stretch>
          </a:blipFill>
          <a:ln>
            <a:noFill/>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408" name="Shape 408"/>
          <p:cNvSpPr/>
          <p:nvPr/>
        </p:nvSpPr>
        <p:spPr>
          <a:xfrm>
            <a:off x="1524762" y="4420362"/>
            <a:ext cx="9144000" cy="1752600"/>
          </a:xfrm>
          <a:custGeom>
            <a:avLst/>
            <a:gdLst/>
            <a:ahLst/>
            <a:cxnLst/>
            <a:rect l="0" t="0" r="0" b="0"/>
            <a:pathLst>
              <a:path w="120000" h="120000" extrusionOk="0">
                <a:moveTo>
                  <a:pt x="0" y="119999"/>
                </a:moveTo>
                <a:lnTo>
                  <a:pt x="120000" y="119999"/>
                </a:lnTo>
                <a:lnTo>
                  <a:pt x="120000" y="0"/>
                </a:lnTo>
                <a:lnTo>
                  <a:pt x="0" y="0"/>
                </a:lnTo>
                <a:lnTo>
                  <a:pt x="0" y="119999"/>
                </a:lnTo>
                <a:close/>
              </a:path>
            </a:pathLst>
          </a:custGeom>
          <a:noFill/>
          <a:ln w="38100" cap="flat" cmpd="sng">
            <a:solidFill>
              <a:srgbClr val="FF000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409" name="Shape 409"/>
          <p:cNvSpPr/>
          <p:nvPr/>
        </p:nvSpPr>
        <p:spPr>
          <a:xfrm>
            <a:off x="5715762" y="3201161"/>
            <a:ext cx="2895600" cy="1219199"/>
          </a:xfrm>
          <a:custGeom>
            <a:avLst/>
            <a:gdLst/>
            <a:ahLst/>
            <a:cxnLst/>
            <a:rect l="0" t="0" r="0" b="0"/>
            <a:pathLst>
              <a:path w="120000" h="120000" extrusionOk="0">
                <a:moveTo>
                  <a:pt x="0" y="120000"/>
                </a:moveTo>
                <a:lnTo>
                  <a:pt x="119999" y="120000"/>
                </a:lnTo>
                <a:lnTo>
                  <a:pt x="119999" y="0"/>
                </a:lnTo>
                <a:lnTo>
                  <a:pt x="0" y="0"/>
                </a:lnTo>
                <a:lnTo>
                  <a:pt x="0" y="120000"/>
                </a:lnTo>
                <a:close/>
              </a:path>
            </a:pathLst>
          </a:custGeom>
          <a:noFill/>
          <a:ln w="38100" cap="flat" cmpd="sng">
            <a:solidFill>
              <a:srgbClr val="FF000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410" name="Shape 410"/>
          <p:cNvSpPr txBox="1"/>
          <p:nvPr/>
        </p:nvSpPr>
        <p:spPr>
          <a:xfrm>
            <a:off x="78740" y="384809"/>
            <a:ext cx="830699" cy="380400"/>
          </a:xfrm>
          <a:prstGeom prst="rect">
            <a:avLst/>
          </a:prstGeom>
          <a:noFill/>
          <a:ln>
            <a:noFill/>
          </a:ln>
        </p:spPr>
        <p:txBody>
          <a:bodyPr lIns="0" tIns="0" rIns="0" bIns="0" anchor="t" anchorCtr="0">
            <a:noAutofit/>
          </a:bodyPr>
          <a:lstStyle/>
          <a:p>
            <a:pPr marL="12700" marR="0" lvl="0" indent="0" algn="l" rtl="0">
              <a:lnSpc>
                <a:spcPct val="70238"/>
              </a:lnSpc>
              <a:spcBef>
                <a:spcPts val="0"/>
              </a:spcBef>
              <a:buSzPct val="25000"/>
              <a:buNone/>
            </a:pPr>
            <a:r>
              <a:rPr lang="en-US" sz="4200" b="1" i="0" u="none" strike="noStrike" cap="none" baseline="30000">
                <a:solidFill>
                  <a:srgbClr val="FFFFFF"/>
                </a:solidFill>
                <a:latin typeface="Calibri"/>
                <a:ea typeface="Calibri"/>
                <a:cs typeface="Calibri"/>
                <a:sym typeface="Calibri"/>
              </a:rPr>
              <a:t>Draft</a:t>
            </a:r>
          </a:p>
        </p:txBody>
      </p:sp>
      <p:sp>
        <p:nvSpPr>
          <p:cNvPr id="411" name="Shape 411"/>
          <p:cNvSpPr txBox="1"/>
          <p:nvPr/>
        </p:nvSpPr>
        <p:spPr>
          <a:xfrm>
            <a:off x="913561" y="384809"/>
            <a:ext cx="381899" cy="380400"/>
          </a:xfrm>
          <a:prstGeom prst="rect">
            <a:avLst/>
          </a:prstGeom>
          <a:noFill/>
          <a:ln>
            <a:noFill/>
          </a:ln>
        </p:spPr>
        <p:txBody>
          <a:bodyPr lIns="0" tIns="0" rIns="0" bIns="0" anchor="t" anchorCtr="0">
            <a:noAutofit/>
          </a:bodyPr>
          <a:lstStyle/>
          <a:p>
            <a:pPr marL="12700" marR="0" lvl="0" indent="0" algn="l" rtl="0">
              <a:lnSpc>
                <a:spcPct val="70238"/>
              </a:lnSpc>
              <a:spcBef>
                <a:spcPts val="0"/>
              </a:spcBef>
              <a:buSzPct val="25000"/>
              <a:buNone/>
            </a:pPr>
            <a:r>
              <a:rPr lang="en-US" sz="4200" b="1" i="0" u="none" strike="noStrike" cap="none" baseline="30000">
                <a:solidFill>
                  <a:srgbClr val="FFFFFF"/>
                </a:solidFill>
                <a:latin typeface="Calibri"/>
                <a:ea typeface="Calibri"/>
                <a:cs typeface="Calibri"/>
                <a:sym typeface="Calibri"/>
              </a:rPr>
              <a:t>of</a:t>
            </a:r>
          </a:p>
        </p:txBody>
      </p:sp>
      <p:sp>
        <p:nvSpPr>
          <p:cNvPr id="412" name="Shape 412"/>
          <p:cNvSpPr txBox="1"/>
          <p:nvPr/>
        </p:nvSpPr>
        <p:spPr>
          <a:xfrm>
            <a:off x="1297061" y="384809"/>
            <a:ext cx="1240199" cy="380400"/>
          </a:xfrm>
          <a:prstGeom prst="rect">
            <a:avLst/>
          </a:prstGeom>
          <a:noFill/>
          <a:ln>
            <a:noFill/>
          </a:ln>
        </p:spPr>
        <p:txBody>
          <a:bodyPr lIns="0" tIns="0" rIns="0" bIns="0" anchor="t" anchorCtr="0">
            <a:noAutofit/>
          </a:bodyPr>
          <a:lstStyle/>
          <a:p>
            <a:pPr marL="12700" marR="0" lvl="0" indent="0" algn="l" rtl="0">
              <a:lnSpc>
                <a:spcPct val="70238"/>
              </a:lnSpc>
              <a:spcBef>
                <a:spcPts val="0"/>
              </a:spcBef>
              <a:buSzPct val="25000"/>
              <a:buNone/>
            </a:pPr>
            <a:r>
              <a:rPr lang="en-US" sz="4200" b="1" i="0" u="none" strike="noStrike" cap="none" baseline="30000">
                <a:solidFill>
                  <a:srgbClr val="FFFFFF"/>
                </a:solidFill>
                <a:latin typeface="Calibri"/>
                <a:ea typeface="Calibri"/>
                <a:cs typeface="Calibri"/>
                <a:sym typeface="Calibri"/>
              </a:rPr>
              <a:t>Student</a:t>
            </a:r>
          </a:p>
        </p:txBody>
      </p:sp>
      <p:sp>
        <p:nvSpPr>
          <p:cNvPr id="413" name="Shape 413"/>
          <p:cNvSpPr txBox="1"/>
          <p:nvPr/>
        </p:nvSpPr>
        <p:spPr>
          <a:xfrm>
            <a:off x="2540592" y="384809"/>
            <a:ext cx="1023900" cy="380400"/>
          </a:xfrm>
          <a:prstGeom prst="rect">
            <a:avLst/>
          </a:prstGeom>
          <a:noFill/>
          <a:ln>
            <a:noFill/>
          </a:ln>
        </p:spPr>
        <p:txBody>
          <a:bodyPr lIns="0" tIns="0" rIns="0" bIns="0" anchor="t" anchorCtr="0">
            <a:noAutofit/>
          </a:bodyPr>
          <a:lstStyle/>
          <a:p>
            <a:pPr marL="12700" marR="0" lvl="0" indent="0" algn="l" rtl="0">
              <a:lnSpc>
                <a:spcPct val="70238"/>
              </a:lnSpc>
              <a:spcBef>
                <a:spcPts val="0"/>
              </a:spcBef>
              <a:buSzPct val="25000"/>
              <a:buNone/>
            </a:pPr>
            <a:r>
              <a:rPr lang="en-US" sz="4200" b="1" i="0" u="none" strike="noStrike" cap="none" baseline="30000">
                <a:solidFill>
                  <a:srgbClr val="FFFFFF"/>
                </a:solidFill>
                <a:latin typeface="Calibri"/>
                <a:ea typeface="Calibri"/>
                <a:cs typeface="Calibri"/>
                <a:sym typeface="Calibri"/>
              </a:rPr>
              <a:t>Roster</a:t>
            </a:r>
          </a:p>
        </p:txBody>
      </p:sp>
      <p:sp>
        <p:nvSpPr>
          <p:cNvPr id="414" name="Shape 414"/>
          <p:cNvSpPr txBox="1"/>
          <p:nvPr/>
        </p:nvSpPr>
        <p:spPr>
          <a:xfrm>
            <a:off x="3568939" y="384809"/>
            <a:ext cx="1083000" cy="380400"/>
          </a:xfrm>
          <a:prstGeom prst="rect">
            <a:avLst/>
          </a:prstGeom>
          <a:noFill/>
          <a:ln>
            <a:noFill/>
          </a:ln>
        </p:spPr>
        <p:txBody>
          <a:bodyPr lIns="0" tIns="0" rIns="0" bIns="0" anchor="t" anchorCtr="0">
            <a:noAutofit/>
          </a:bodyPr>
          <a:lstStyle/>
          <a:p>
            <a:pPr marL="12700" marR="0" lvl="0" indent="0" algn="l" rtl="0">
              <a:lnSpc>
                <a:spcPct val="70238"/>
              </a:lnSpc>
              <a:spcBef>
                <a:spcPts val="0"/>
              </a:spcBef>
              <a:buSzPct val="25000"/>
              <a:buNone/>
            </a:pPr>
            <a:r>
              <a:rPr lang="en-US" sz="4200" b="1" i="0" u="none" strike="noStrike" cap="none" baseline="30000">
                <a:solidFill>
                  <a:srgbClr val="FFFFFF"/>
                </a:solidFill>
                <a:latin typeface="Calibri"/>
                <a:ea typeface="Calibri"/>
                <a:cs typeface="Calibri"/>
                <a:sym typeface="Calibri"/>
              </a:rPr>
              <a:t>Report</a:t>
            </a:r>
          </a:p>
        </p:txBody>
      </p:sp>
      <p:sp>
        <p:nvSpPr>
          <p:cNvPr id="415" name="Shape 415"/>
          <p:cNvSpPr txBox="1"/>
          <p:nvPr/>
        </p:nvSpPr>
        <p:spPr>
          <a:xfrm>
            <a:off x="4656585" y="384809"/>
            <a:ext cx="870900" cy="380400"/>
          </a:xfrm>
          <a:prstGeom prst="rect">
            <a:avLst/>
          </a:prstGeom>
          <a:noFill/>
          <a:ln>
            <a:noFill/>
          </a:ln>
        </p:spPr>
        <p:txBody>
          <a:bodyPr lIns="0" tIns="0" rIns="0" bIns="0" anchor="t" anchorCtr="0">
            <a:noAutofit/>
          </a:bodyPr>
          <a:lstStyle/>
          <a:p>
            <a:pPr marL="12700" marR="0" lvl="0" indent="0" algn="l" rtl="0">
              <a:lnSpc>
                <a:spcPct val="70238"/>
              </a:lnSpc>
              <a:spcBef>
                <a:spcPts val="0"/>
              </a:spcBef>
              <a:buSzPct val="25000"/>
              <a:buNone/>
            </a:pPr>
            <a:r>
              <a:rPr lang="en-US" sz="4200" b="1" i="0" u="none" strike="noStrike" cap="none" baseline="30000">
                <a:solidFill>
                  <a:srgbClr val="FFFFFF"/>
                </a:solidFill>
                <a:latin typeface="Calibri"/>
                <a:ea typeface="Calibri"/>
                <a:cs typeface="Calibri"/>
                <a:sym typeface="Calibri"/>
              </a:rPr>
              <a:t>(Item</a:t>
            </a:r>
          </a:p>
        </p:txBody>
      </p:sp>
      <p:sp>
        <p:nvSpPr>
          <p:cNvPr id="416" name="Shape 416"/>
          <p:cNvSpPr txBox="1"/>
          <p:nvPr/>
        </p:nvSpPr>
        <p:spPr>
          <a:xfrm>
            <a:off x="5530821" y="384809"/>
            <a:ext cx="1137600" cy="380400"/>
          </a:xfrm>
          <a:prstGeom prst="rect">
            <a:avLst/>
          </a:prstGeom>
          <a:noFill/>
          <a:ln>
            <a:noFill/>
          </a:ln>
        </p:spPr>
        <p:txBody>
          <a:bodyPr lIns="0" tIns="0" rIns="0" bIns="0" anchor="t" anchorCtr="0">
            <a:noAutofit/>
          </a:bodyPr>
          <a:lstStyle/>
          <a:p>
            <a:pPr marL="12700" marR="0" lvl="0" indent="0" algn="l" rtl="0">
              <a:lnSpc>
                <a:spcPct val="70238"/>
              </a:lnSpc>
              <a:spcBef>
                <a:spcPts val="0"/>
              </a:spcBef>
              <a:buSzPct val="25000"/>
              <a:buNone/>
            </a:pPr>
            <a:r>
              <a:rPr lang="en-US" sz="4200" b="1" i="0" u="none" strike="noStrike" cap="none" baseline="30000">
                <a:solidFill>
                  <a:srgbClr val="FFFFFF"/>
                </a:solidFill>
                <a:latin typeface="Calibri"/>
                <a:ea typeface="Calibri"/>
                <a:cs typeface="Calibri"/>
                <a:sym typeface="Calibri"/>
              </a:rPr>
              <a:t>Scores)</a:t>
            </a:r>
          </a:p>
        </p:txBody>
      </p:sp>
      <p:sp>
        <p:nvSpPr>
          <p:cNvPr id="417" name="Shape 417"/>
          <p:cNvSpPr txBox="1"/>
          <p:nvPr/>
        </p:nvSpPr>
        <p:spPr>
          <a:xfrm>
            <a:off x="11459336" y="6645503"/>
            <a:ext cx="291299" cy="254100"/>
          </a:xfrm>
          <a:prstGeom prst="rect">
            <a:avLst/>
          </a:prstGeom>
          <a:noFill/>
          <a:ln>
            <a:noFill/>
          </a:ln>
        </p:spPr>
        <p:txBody>
          <a:bodyPr lIns="0" tIns="0" rIns="0" bIns="0" anchor="t" anchorCtr="0">
            <a:noAutofit/>
          </a:bodyPr>
          <a:lstStyle/>
          <a:p>
            <a:pPr marL="12700" marR="0" lvl="0" indent="0" algn="l" rtl="0">
              <a:lnSpc>
                <a:spcPct val="71666"/>
              </a:lnSpc>
              <a:spcBef>
                <a:spcPts val="0"/>
              </a:spcBef>
              <a:buSzPct val="25000"/>
              <a:buNone/>
            </a:pPr>
            <a:r>
              <a:rPr lang="en-US" sz="2700" b="0" i="0" u="none" strike="noStrike" cap="none" baseline="30000">
                <a:solidFill>
                  <a:schemeClr val="dk1"/>
                </a:solidFill>
                <a:latin typeface="Calibri"/>
                <a:ea typeface="Calibri"/>
                <a:cs typeface="Calibri"/>
                <a:sym typeface="Calibri"/>
              </a:rPr>
              <a:t>11</a:t>
            </a:r>
          </a:p>
        </p:txBody>
      </p:sp>
      <p:sp>
        <p:nvSpPr>
          <p:cNvPr id="418" name="Shape 418"/>
          <p:cNvSpPr txBox="1"/>
          <p:nvPr/>
        </p:nvSpPr>
        <p:spPr>
          <a:xfrm>
            <a:off x="1524762" y="3201161"/>
            <a:ext cx="4190999" cy="1219199"/>
          </a:xfrm>
          <a:prstGeom prst="rect">
            <a:avLst/>
          </a:prstGeom>
          <a:noFill/>
          <a:ln>
            <a:noFill/>
          </a:ln>
        </p:spPr>
        <p:txBody>
          <a:bodyPr lIns="0" tIns="0" rIns="0" bIns="0" anchor="t" anchorCtr="0">
            <a:noAutofit/>
          </a:bodyPr>
          <a:lstStyle/>
          <a:p>
            <a:pPr marL="25400" marR="0" lvl="0" indent="0" algn="l" rtl="0">
              <a:lnSpc>
                <a:spcPct val="100000"/>
              </a:lnSpc>
              <a:spcBef>
                <a:spcPts val="0"/>
              </a:spcBef>
              <a:buNone/>
            </a:pPr>
            <a:endParaRPr sz="1000" b="0" i="0" u="none" strike="noStrike" cap="none" baseline="0">
              <a:solidFill>
                <a:schemeClr val="dk1"/>
              </a:solidFill>
              <a:latin typeface="Calibri"/>
              <a:ea typeface="Calibri"/>
              <a:cs typeface="Calibri"/>
              <a:sym typeface="Calibri"/>
            </a:endParaRPr>
          </a:p>
        </p:txBody>
      </p:sp>
      <p:sp>
        <p:nvSpPr>
          <p:cNvPr id="419" name="Shape 419"/>
          <p:cNvSpPr txBox="1"/>
          <p:nvPr/>
        </p:nvSpPr>
        <p:spPr>
          <a:xfrm>
            <a:off x="5715762" y="3201161"/>
            <a:ext cx="2895600" cy="1219199"/>
          </a:xfrm>
          <a:prstGeom prst="rect">
            <a:avLst/>
          </a:prstGeom>
          <a:noFill/>
          <a:ln>
            <a:noFill/>
          </a:ln>
        </p:spPr>
        <p:txBody>
          <a:bodyPr lIns="0" tIns="0" rIns="0" bIns="0" anchor="t" anchorCtr="0">
            <a:noAutofit/>
          </a:bodyPr>
          <a:lstStyle/>
          <a:p>
            <a:pPr marL="25400" marR="0" lvl="0" indent="0" algn="l" rtl="0">
              <a:lnSpc>
                <a:spcPct val="100000"/>
              </a:lnSpc>
              <a:spcBef>
                <a:spcPts val="0"/>
              </a:spcBef>
              <a:buNone/>
            </a:pPr>
            <a:endParaRPr sz="1000" b="0" i="0" u="none" strike="noStrike" cap="none" baseline="0">
              <a:solidFill>
                <a:schemeClr val="dk1"/>
              </a:solidFill>
              <a:latin typeface="Calibri"/>
              <a:ea typeface="Calibri"/>
              <a:cs typeface="Calibri"/>
              <a:sym typeface="Calibri"/>
            </a:endParaRPr>
          </a:p>
        </p:txBody>
      </p:sp>
      <p:sp>
        <p:nvSpPr>
          <p:cNvPr id="420" name="Shape 420"/>
          <p:cNvSpPr txBox="1"/>
          <p:nvPr/>
        </p:nvSpPr>
        <p:spPr>
          <a:xfrm>
            <a:off x="8611363" y="3201161"/>
            <a:ext cx="2057400" cy="1219199"/>
          </a:xfrm>
          <a:prstGeom prst="rect">
            <a:avLst/>
          </a:prstGeom>
          <a:noFill/>
          <a:ln>
            <a:noFill/>
          </a:ln>
        </p:spPr>
        <p:txBody>
          <a:bodyPr lIns="0" tIns="0" rIns="0" bIns="0" anchor="t" anchorCtr="0">
            <a:noAutofit/>
          </a:bodyPr>
          <a:lstStyle/>
          <a:p>
            <a:pPr marL="25400" marR="0" lvl="0" indent="0" algn="l" rtl="0">
              <a:lnSpc>
                <a:spcPct val="100000"/>
              </a:lnSpc>
              <a:spcBef>
                <a:spcPts val="0"/>
              </a:spcBef>
              <a:buNone/>
            </a:pPr>
            <a:endParaRPr sz="1000" b="0" i="0" u="none" strike="noStrike" cap="none" baseline="0">
              <a:solidFill>
                <a:schemeClr val="dk1"/>
              </a:solidFill>
              <a:latin typeface="Calibri"/>
              <a:ea typeface="Calibri"/>
              <a:cs typeface="Calibri"/>
              <a:sym typeface="Calibri"/>
            </a:endParaRPr>
          </a:p>
        </p:txBody>
      </p:sp>
      <p:sp>
        <p:nvSpPr>
          <p:cNvPr id="421" name="Shape 421"/>
          <p:cNvSpPr txBox="1"/>
          <p:nvPr/>
        </p:nvSpPr>
        <p:spPr>
          <a:xfrm>
            <a:off x="1527637" y="4420362"/>
            <a:ext cx="9144000" cy="1752600"/>
          </a:xfrm>
          <a:prstGeom prst="rect">
            <a:avLst/>
          </a:prstGeom>
          <a:noFill/>
          <a:ln>
            <a:noFill/>
          </a:ln>
        </p:spPr>
        <p:txBody>
          <a:bodyPr lIns="0" tIns="0" rIns="0" bIns="0" anchor="t" anchorCtr="0">
            <a:noAutofit/>
          </a:bodyPr>
          <a:lstStyle/>
          <a:p>
            <a:pPr marL="25400" marR="0" lvl="0" indent="0" algn="l" rtl="0">
              <a:lnSpc>
                <a:spcPct val="100000"/>
              </a:lnSpc>
              <a:spcBef>
                <a:spcPts val="0"/>
              </a:spcBef>
              <a:buNone/>
            </a:pPr>
            <a:endParaRPr sz="1000" b="0" i="0" u="none" strike="noStrike" cap="none" baseline="0">
              <a:solidFill>
                <a:schemeClr val="dk1"/>
              </a:solidFill>
              <a:latin typeface="Calibri"/>
              <a:ea typeface="Calibri"/>
              <a:cs typeface="Calibri"/>
              <a:sym typeface="Calibri"/>
            </a:endParaRPr>
          </a:p>
        </p:txBody>
      </p:sp>
      <p:sp>
        <p:nvSpPr>
          <p:cNvPr id="422" name="Shape 422"/>
          <p:cNvSpPr txBox="1"/>
          <p:nvPr/>
        </p:nvSpPr>
        <p:spPr>
          <a:xfrm>
            <a:off x="10585800" y="1735850"/>
            <a:ext cx="1606199" cy="4211700"/>
          </a:xfrm>
          <a:prstGeom prst="rect">
            <a:avLst/>
          </a:prstGeom>
          <a:noFill/>
          <a:ln>
            <a:noFill/>
          </a:ln>
        </p:spPr>
        <p:txBody>
          <a:bodyPr lIns="91425" tIns="91425" rIns="91425" bIns="91425" anchor="t" anchorCtr="0">
            <a:noAutofit/>
          </a:bodyPr>
          <a:lstStyle/>
          <a:p>
            <a:pPr lvl="0" rtl="0">
              <a:spcBef>
                <a:spcPts val="0"/>
              </a:spcBef>
              <a:buNone/>
            </a:pPr>
            <a:r>
              <a:rPr lang="en-US" sz="1800">
                <a:solidFill>
                  <a:srgbClr val="222222"/>
                </a:solidFill>
                <a:highlight>
                  <a:srgbClr val="FFFFFF"/>
                </a:highlight>
              </a:rPr>
              <a:t>What are student’s strengths and weaknesses?</a:t>
            </a:r>
          </a:p>
          <a:p>
            <a:pPr lvl="0" rtl="0">
              <a:spcBef>
                <a:spcPts val="0"/>
              </a:spcBef>
              <a:buNone/>
            </a:pPr>
            <a:endParaRPr sz="1800">
              <a:solidFill>
                <a:srgbClr val="222222"/>
              </a:solidFill>
              <a:highlight>
                <a:srgbClr val="FFFFFF"/>
              </a:highlight>
            </a:endParaRPr>
          </a:p>
          <a:p>
            <a:pPr lvl="0" rtl="0">
              <a:spcBef>
                <a:spcPts val="0"/>
              </a:spcBef>
              <a:buNone/>
            </a:pPr>
            <a:endParaRPr sz="1800">
              <a:solidFill>
                <a:srgbClr val="222222"/>
              </a:solidFill>
              <a:highlight>
                <a:srgbClr val="FFFFFF"/>
              </a:highlight>
            </a:endParaRPr>
          </a:p>
        </p:txBody>
      </p:sp>
    </p:spTree>
    <p:extLst>
      <p:ext uri="{BB962C8B-B14F-4D97-AF65-F5344CB8AC3E}">
        <p14:creationId xmlns:p14="http://schemas.microsoft.com/office/powerpoint/2010/main" val="327662949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Shape 391"/>
          <p:cNvPicPr preferRelativeResize="0"/>
          <p:nvPr/>
        </p:nvPicPr>
        <p:blipFill>
          <a:blip r:embed="rId3"/>
          <a:stretch>
            <a:fillRect/>
          </a:stretch>
        </p:blipFill>
        <p:spPr>
          <a:xfrm>
            <a:off x="2703070" y="357334"/>
            <a:ext cx="6730497" cy="6143331"/>
          </a:xfrm>
          <a:prstGeom prst="rect">
            <a:avLst/>
          </a:prstGeom>
          <a:noFill/>
          <a:ln w="38100" cmpd="sng">
            <a:solidFill>
              <a:schemeClr val="accent4">
                <a:lumMod val="75000"/>
              </a:schemeClr>
            </a:solidFill>
          </a:ln>
        </p:spPr>
      </p:pic>
    </p:spTree>
    <p:extLst>
      <p:ext uri="{BB962C8B-B14F-4D97-AF65-F5344CB8AC3E}">
        <p14:creationId xmlns:p14="http://schemas.microsoft.com/office/powerpoint/2010/main" val="378372981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2" name="Picture 1" descr="NJ Math PARCC.png"/>
          <p:cNvPicPr>
            <a:picLocks noChangeAspect="1"/>
          </p:cNvPicPr>
          <p:nvPr/>
        </p:nvPicPr>
        <p:blipFill>
          <a:blip r:embed="rId3"/>
          <a:stretch>
            <a:fillRect/>
          </a:stretch>
        </p:blipFill>
        <p:spPr>
          <a:xfrm>
            <a:off x="2082800" y="514270"/>
            <a:ext cx="8805333" cy="5276930"/>
          </a:xfrm>
          <a:prstGeom prst="rect">
            <a:avLst/>
          </a:prstGeom>
          <a:ln w="57150" cmpd="sng">
            <a:solidFill>
              <a:srgbClr val="604A7B"/>
            </a:solidFill>
          </a:ln>
        </p:spPr>
      </p:pic>
    </p:spTree>
    <p:extLst>
      <p:ext uri="{BB962C8B-B14F-4D97-AF65-F5344CB8AC3E}">
        <p14:creationId xmlns:p14="http://schemas.microsoft.com/office/powerpoint/2010/main" val="57646231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4997" y="0"/>
            <a:ext cx="10025399" cy="1188600"/>
          </a:xfrm>
          <a:prstGeom prst="rect">
            <a:avLst/>
          </a:prstGeom>
        </p:spPr>
        <p:txBody>
          <a:bodyPr lIns="91425" tIns="91425" rIns="91425" bIns="91425" anchor="ctr" anchorCtr="0">
            <a:noAutofit/>
          </a:bodyPr>
          <a:lstStyle/>
          <a:p>
            <a:pPr lvl="0" rtl="0">
              <a:spcBef>
                <a:spcPts val="0"/>
              </a:spcBef>
              <a:buNone/>
            </a:pPr>
            <a:r>
              <a:rPr lang="en-US"/>
              <a:t>More Questions to Ask When I Get My Results</a:t>
            </a:r>
          </a:p>
        </p:txBody>
      </p:sp>
      <p:sp>
        <p:nvSpPr>
          <p:cNvPr id="473" name="Shape 473"/>
          <p:cNvSpPr txBox="1">
            <a:spLocks noGrp="1"/>
          </p:cNvSpPr>
          <p:nvPr>
            <p:ph type="body" idx="1"/>
          </p:nvPr>
        </p:nvSpPr>
        <p:spPr>
          <a:xfrm>
            <a:off x="0" y="1188720"/>
            <a:ext cx="12192000" cy="5669399"/>
          </a:xfrm>
          <a:prstGeom prst="rect">
            <a:avLst/>
          </a:prstGeom>
        </p:spPr>
        <p:txBody>
          <a:bodyPr lIns="91425" tIns="91425" rIns="91425" bIns="91425" anchor="ctr" anchorCtr="0">
            <a:noAutofit/>
          </a:bodyPr>
          <a:lstStyle/>
          <a:p>
            <a:pPr lvl="0" rtl="0">
              <a:spcBef>
                <a:spcPts val="0"/>
              </a:spcBef>
              <a:buNone/>
            </a:pPr>
            <a:r>
              <a:rPr lang="en-US">
                <a:solidFill>
                  <a:srgbClr val="222222"/>
                </a:solidFill>
                <a:highlight>
                  <a:srgbClr val="FFFFFF"/>
                </a:highlight>
              </a:rPr>
              <a:t>What strengths/weakness exist in curriculum / instruction?</a:t>
            </a:r>
          </a:p>
          <a:p>
            <a:pPr lvl="0" rtl="0">
              <a:spcBef>
                <a:spcPts val="0"/>
              </a:spcBef>
              <a:buNone/>
            </a:pPr>
            <a:endParaRPr>
              <a:solidFill>
                <a:srgbClr val="222222"/>
              </a:solidFill>
              <a:highlight>
                <a:srgbClr val="FFFFFF"/>
              </a:highlight>
            </a:endParaRPr>
          </a:p>
          <a:p>
            <a:pPr lvl="0" rtl="0">
              <a:spcBef>
                <a:spcPts val="0"/>
              </a:spcBef>
              <a:buNone/>
            </a:pPr>
            <a:r>
              <a:rPr lang="en-US">
                <a:solidFill>
                  <a:srgbClr val="222222"/>
                </a:solidFill>
                <a:highlight>
                  <a:srgbClr val="FFFFFF"/>
                </a:highlight>
              </a:rPr>
              <a:t>What additional professional resources are needed?</a:t>
            </a:r>
          </a:p>
          <a:p>
            <a:pPr lvl="0" rtl="0">
              <a:spcBef>
                <a:spcPts val="0"/>
              </a:spcBef>
              <a:buNone/>
            </a:pPr>
            <a:endParaRPr>
              <a:solidFill>
                <a:srgbClr val="222222"/>
              </a:solidFill>
              <a:highlight>
                <a:srgbClr val="FFFFFF"/>
              </a:highlight>
            </a:endParaRPr>
          </a:p>
          <a:p>
            <a:pPr lvl="0" rtl="0">
              <a:spcBef>
                <a:spcPts val="0"/>
              </a:spcBef>
              <a:buNone/>
            </a:pPr>
            <a:r>
              <a:rPr lang="en-US">
                <a:solidFill>
                  <a:srgbClr val="222222"/>
                </a:solidFill>
                <a:highlight>
                  <a:srgbClr val="FFFFFF"/>
                </a:highlight>
              </a:rPr>
              <a:t>How can this inform PLCs?</a:t>
            </a:r>
          </a:p>
        </p:txBody>
      </p:sp>
    </p:spTree>
    <p:extLst>
      <p:ext uri="{BB962C8B-B14F-4D97-AF65-F5344CB8AC3E}">
        <p14:creationId xmlns:p14="http://schemas.microsoft.com/office/powerpoint/2010/main" val="391688065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159125" y="0"/>
            <a:ext cx="10025298" cy="118871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Calibri"/>
              <a:buNone/>
            </a:pPr>
            <a:r>
              <a:rPr lang="en-US" sz="3600" b="1" i="0" u="none" strike="noStrike" cap="none" baseline="0">
                <a:solidFill>
                  <a:schemeClr val="lt1"/>
                </a:solidFill>
                <a:latin typeface="Calibri"/>
                <a:ea typeface="Calibri"/>
                <a:cs typeface="Calibri"/>
                <a:sym typeface="Calibri"/>
              </a:rPr>
              <a:t>UnderstandTheScore.org</a:t>
            </a:r>
          </a:p>
        </p:txBody>
      </p:sp>
      <p:sp>
        <p:nvSpPr>
          <p:cNvPr id="243" name="Shape 243"/>
          <p:cNvSpPr txBox="1"/>
          <p:nvPr/>
        </p:nvSpPr>
        <p:spPr>
          <a:xfrm>
            <a:off x="342900" y="1685925"/>
            <a:ext cx="11334749"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pic>
        <p:nvPicPr>
          <p:cNvPr id="244" name="Shape 244"/>
          <p:cNvPicPr preferRelativeResize="0"/>
          <p:nvPr/>
        </p:nvPicPr>
        <p:blipFill rotWithShape="1">
          <a:blip r:embed="rId3">
            <a:alphaModFix/>
          </a:blip>
          <a:srcRect/>
          <a:stretch/>
        </p:blipFill>
        <p:spPr>
          <a:xfrm>
            <a:off x="342900" y="822959"/>
            <a:ext cx="11334749" cy="6035039"/>
          </a:xfrm>
          <a:prstGeom prst="rect">
            <a:avLst/>
          </a:prstGeom>
          <a:noFill/>
          <a:ln>
            <a:noFill/>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851005" y="254336"/>
            <a:ext cx="10489999" cy="8683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 sz="4600" b="0" i="0" u="none" strike="noStrike" cap="none" baseline="0">
                <a:solidFill>
                  <a:schemeClr val="dk1"/>
                </a:solidFill>
                <a:uFillTx/>
                <a:latin typeface="Arial"/>
                <a:ea typeface="Arial"/>
                <a:cs typeface="Arial"/>
                <a:sym typeface="Arial"/>
              </a:rPr>
              <a:t>Quick Look at Score Reports</a:t>
            </a:r>
          </a:p>
        </p:txBody>
      </p:sp>
      <p:sp>
        <p:nvSpPr>
          <p:cNvPr id="349" name="Shape 349"/>
          <p:cNvSpPr txBox="1">
            <a:spLocks noGrp="1"/>
          </p:cNvSpPr>
          <p:nvPr>
            <p:ph idx="1"/>
          </p:nvPr>
        </p:nvSpPr>
        <p:spPr>
          <a:xfrm>
            <a:off x="618200" y="1357068"/>
            <a:ext cx="6072800" cy="4752399"/>
          </a:xfrm>
          <a:prstGeom prst="rect">
            <a:avLst/>
          </a:prstGeom>
          <a:noFill/>
          <a:ln>
            <a:noFill/>
          </a:ln>
        </p:spPr>
        <p:txBody>
          <a:bodyPr lIns="91425" tIns="45700" rIns="91425" bIns="45700" anchor="t" anchorCtr="0">
            <a:noAutofit/>
          </a:bodyPr>
          <a:lstStyle/>
          <a:p>
            <a:pPr marL="463550" marR="0" lvl="0" indent="-463550" algn="l" rtl="0">
              <a:spcBef>
                <a:spcPts val="0"/>
              </a:spcBef>
              <a:buClr>
                <a:schemeClr val="dk1"/>
              </a:buClr>
              <a:buSzPct val="90000"/>
              <a:buFont typeface="Arial"/>
              <a:buChar char="•"/>
            </a:pPr>
            <a:r>
              <a:rPr lang="en" sz="2400" b="0" i="0" u="none" strike="noStrike" cap="none" baseline="0" dirty="0" smtClean="0">
                <a:solidFill>
                  <a:schemeClr val="dk1"/>
                </a:solidFill>
                <a:uFillTx/>
                <a:latin typeface="Arial"/>
                <a:ea typeface="Arial"/>
                <a:cs typeface="Arial"/>
                <a:sym typeface="Arial"/>
              </a:rPr>
              <a:t>“A </a:t>
            </a:r>
            <a:r>
              <a:rPr lang="en" sz="2400" b="0" i="0" u="none" strike="noStrike" cap="none" baseline="0" dirty="0">
                <a:solidFill>
                  <a:schemeClr val="dk1"/>
                </a:solidFill>
                <a:uFillTx/>
                <a:latin typeface="Arial"/>
                <a:ea typeface="Arial"/>
                <a:cs typeface="Arial"/>
                <a:sym typeface="Arial"/>
              </a:rPr>
              <a:t>Look at PARCC Reports that Parents and Districts Will Receive” with presentation notes, is at: </a:t>
            </a:r>
            <a:r>
              <a:rPr lang="en" sz="2400" b="0" i="0" u="sng" strike="noStrike" cap="none" baseline="0" dirty="0" smtClean="0">
                <a:solidFill>
                  <a:schemeClr val="hlink"/>
                </a:solidFill>
                <a:uFillTx/>
                <a:latin typeface="Arial"/>
                <a:ea typeface="Arial"/>
                <a:cs typeface="Arial"/>
                <a:sym typeface="Arial"/>
                <a:hlinkClick r:id="rId3"/>
              </a:rPr>
              <a:t>http://www.state.nj.us/education/assessment/symposium/</a:t>
            </a:r>
            <a:endParaRPr lang="en" sz="2400" b="0" i="0" u="sng" strike="noStrike" cap="none" baseline="0" dirty="0">
              <a:solidFill>
                <a:schemeClr val="hlink"/>
              </a:solidFill>
              <a:uFillTx/>
              <a:latin typeface="Arial"/>
              <a:ea typeface="Arial"/>
              <a:cs typeface="Arial"/>
              <a:sym typeface="Arial"/>
              <a:hlinkClick r:id="rId3"/>
            </a:endParaRPr>
          </a:p>
          <a:p>
            <a:pPr marL="463550" marR="0" lvl="0" indent="-463550" algn="l" rtl="0">
              <a:spcBef>
                <a:spcPts val="2000"/>
              </a:spcBef>
              <a:buClr>
                <a:schemeClr val="dk1"/>
              </a:buClr>
              <a:buSzPct val="90000"/>
              <a:buFont typeface="Arial"/>
              <a:buChar char="•"/>
            </a:pPr>
            <a:r>
              <a:rPr lang="en" sz="2400" b="0" i="0" u="none" strike="noStrike" cap="none" baseline="0" dirty="0">
                <a:solidFill>
                  <a:schemeClr val="dk1"/>
                </a:solidFill>
                <a:uFillTx/>
                <a:latin typeface="Arial"/>
                <a:ea typeface="Arial"/>
                <a:cs typeface="Arial"/>
                <a:sym typeface="Arial"/>
              </a:rPr>
              <a:t>Note: No real student data is presented.</a:t>
            </a:r>
          </a:p>
          <a:p>
            <a:pPr marL="0" marR="0" lvl="0" indent="0" algn="l" rtl="0">
              <a:spcBef>
                <a:spcPts val="2000"/>
              </a:spcBef>
              <a:buClr>
                <a:schemeClr val="dk1"/>
              </a:buClr>
              <a:buFont typeface="Arial"/>
              <a:buNone/>
            </a:pPr>
            <a:endParaRPr sz="2000" b="0" i="0" u="none" strike="noStrike" cap="none" baseline="0" dirty="0">
              <a:solidFill>
                <a:schemeClr val="dk1"/>
              </a:solidFill>
              <a:uFillTx/>
              <a:latin typeface="Arial"/>
              <a:ea typeface="Arial"/>
              <a:cs typeface="Arial"/>
              <a:sym typeface="Arial"/>
            </a:endParaRPr>
          </a:p>
        </p:txBody>
      </p:sp>
      <p:pic>
        <p:nvPicPr>
          <p:cNvPr id="350" name="Shape 350"/>
          <p:cNvPicPr preferRelativeResize="0"/>
          <p:nvPr/>
        </p:nvPicPr>
        <p:blipFill rotWithShape="1">
          <a:blip r:embed="rId4"/>
          <a:srcRect/>
          <a:stretch/>
        </p:blipFill>
        <p:spPr>
          <a:xfrm>
            <a:off x="7226756" y="1828801"/>
            <a:ext cx="4233568" cy="2119429"/>
          </a:xfrm>
          <a:prstGeom prst="rect">
            <a:avLst/>
          </a:prstGeom>
          <a:noFill/>
          <a:ln>
            <a:noFill/>
          </a:ln>
        </p:spPr>
      </p:pic>
      <p:sp>
        <p:nvSpPr>
          <p:cNvPr id="351" name="Shape 351"/>
          <p:cNvSpPr txBox="1">
            <a:spLocks/>
          </p:cNvSpPr>
          <p:nvPr/>
        </p:nvSpPr>
        <p:spPr>
          <a:xfrm>
            <a:off x="7226761" y="4305782"/>
            <a:ext cx="4471404" cy="138499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0" i="1" u="none" strike="noStrike" cap="none" baseline="0">
                <a:solidFill>
                  <a:schemeClr val="dk1"/>
                </a:solidFill>
                <a:uFillTx/>
                <a:latin typeface="Arial"/>
                <a:ea typeface="Arial"/>
                <a:cs typeface="Arial"/>
                <a:sym typeface="Arial"/>
              </a:rPr>
              <a:t>All assessments should inform student learning!</a:t>
            </a:r>
          </a:p>
        </p:txBody>
      </p:sp>
    </p:spTree>
    <p:extLst>
      <p:ext uri="{BB962C8B-B14F-4D97-AF65-F5344CB8AC3E}">
        <p14:creationId xmlns:p14="http://schemas.microsoft.com/office/powerpoint/2010/main" val="93651326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997" y="0"/>
            <a:ext cx="10025298" cy="118871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Calibri"/>
              <a:buNone/>
            </a:pPr>
            <a:r>
              <a:rPr lang="en-US" sz="3600" b="1" i="0" u="none" strike="noStrike" cap="none" baseline="0">
                <a:solidFill>
                  <a:schemeClr val="lt1"/>
                </a:solidFill>
                <a:latin typeface="Calibri"/>
                <a:ea typeface="Calibri"/>
                <a:cs typeface="Calibri"/>
                <a:sym typeface="Calibri"/>
              </a:rPr>
              <a:t>Test Administration in 2015</a:t>
            </a:r>
          </a:p>
        </p:txBody>
      </p:sp>
      <p:sp>
        <p:nvSpPr>
          <p:cNvPr id="102" name="Shape 102"/>
          <p:cNvSpPr txBox="1">
            <a:spLocks noGrp="1"/>
          </p:cNvSpPr>
          <p:nvPr>
            <p:ph type="body" idx="1"/>
          </p:nvPr>
        </p:nvSpPr>
        <p:spPr>
          <a:xfrm>
            <a:off x="-4997" y="970512"/>
            <a:ext cx="12191998" cy="566928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buClr>
                <a:srgbClr val="8F23B3"/>
              </a:buClr>
              <a:buFont typeface="Arial"/>
              <a:buNone/>
            </a:pPr>
            <a:endParaRPr sz="3600" b="1" i="0" u="none" strike="noStrike" cap="none" baseline="0">
              <a:solidFill>
                <a:srgbClr val="000000"/>
              </a:solidFill>
              <a:latin typeface="Calibri"/>
              <a:ea typeface="Calibri"/>
              <a:cs typeface="Calibri"/>
              <a:sym typeface="Calibri"/>
            </a:endParaRPr>
          </a:p>
          <a:p>
            <a:pPr marL="228600" marR="0" lvl="0" indent="0" algn="l" rtl="0">
              <a:lnSpc>
                <a:spcPct val="90000"/>
              </a:lnSpc>
              <a:spcBef>
                <a:spcPts val="1000"/>
              </a:spcBef>
              <a:buClr>
                <a:schemeClr val="dk1"/>
              </a:buClr>
              <a:buFont typeface="Arial"/>
              <a:buNone/>
            </a:pPr>
            <a:endParaRPr sz="3600" b="0" i="0" u="none" strike="noStrike" cap="none" baseline="0">
              <a:solidFill>
                <a:schemeClr val="dk1"/>
              </a:solidFill>
              <a:latin typeface="Calibri"/>
              <a:ea typeface="Calibri"/>
              <a:cs typeface="Calibri"/>
              <a:sym typeface="Calibri"/>
            </a:endParaRPr>
          </a:p>
        </p:txBody>
      </p:sp>
      <p:grpSp>
        <p:nvGrpSpPr>
          <p:cNvPr id="103" name="Shape 103"/>
          <p:cNvGrpSpPr/>
          <p:nvPr/>
        </p:nvGrpSpPr>
        <p:grpSpPr>
          <a:xfrm>
            <a:off x="6566704" y="1638646"/>
            <a:ext cx="4603173" cy="4551219"/>
            <a:chOff x="6868390" y="1652153"/>
            <a:chExt cx="4603173" cy="4551219"/>
          </a:xfrm>
        </p:grpSpPr>
        <p:grpSp>
          <p:nvGrpSpPr>
            <p:cNvPr id="104" name="Shape 104"/>
            <p:cNvGrpSpPr/>
            <p:nvPr/>
          </p:nvGrpSpPr>
          <p:grpSpPr>
            <a:xfrm>
              <a:off x="6868390" y="1652153"/>
              <a:ext cx="4603173" cy="4551219"/>
              <a:chOff x="6868390" y="1704108"/>
              <a:chExt cx="4603173" cy="4551219"/>
            </a:xfrm>
          </p:grpSpPr>
          <p:sp>
            <p:nvSpPr>
              <p:cNvPr id="105" name="Shape 105"/>
              <p:cNvSpPr/>
              <p:nvPr/>
            </p:nvSpPr>
            <p:spPr>
              <a:xfrm>
                <a:off x="7013164" y="2451369"/>
                <a:ext cx="4364879" cy="819098"/>
              </a:xfrm>
              <a:prstGeom prst="roundRect">
                <a:avLst>
                  <a:gd name="adj" fmla="val 16667"/>
                </a:avLst>
              </a:prstGeom>
              <a:solidFill>
                <a:srgbClr val="00AEEF"/>
              </a:solidFill>
              <a:ln w="12700" cap="flat" cmpd="sng">
                <a:solidFill>
                  <a:srgbClr val="00AEE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400" b="1" i="0" u="none" strike="noStrike" cap="none" baseline="0">
                    <a:solidFill>
                      <a:schemeClr val="lt1"/>
                    </a:solidFill>
                    <a:latin typeface="Calibri"/>
                    <a:ea typeface="Calibri"/>
                    <a:cs typeface="Calibri"/>
                    <a:sym typeface="Calibri"/>
                  </a:rPr>
                  <a:t>1.2 million students in one day</a:t>
                </a:r>
              </a:p>
            </p:txBody>
          </p:sp>
          <p:sp>
            <p:nvSpPr>
              <p:cNvPr id="106" name="Shape 106"/>
              <p:cNvSpPr/>
              <p:nvPr/>
            </p:nvSpPr>
            <p:spPr>
              <a:xfrm>
                <a:off x="7013163" y="3430660"/>
                <a:ext cx="4364881" cy="819098"/>
              </a:xfrm>
              <a:prstGeom prst="roundRect">
                <a:avLst>
                  <a:gd name="adj" fmla="val 16667"/>
                </a:avLst>
              </a:prstGeom>
              <a:solidFill>
                <a:srgbClr val="00AEEF"/>
              </a:solidFill>
              <a:ln w="12700" cap="flat" cmpd="sng">
                <a:solidFill>
                  <a:srgbClr val="00AEE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400" b="1" i="0" u="none" strike="noStrike" cap="none" baseline="0">
                    <a:solidFill>
                      <a:schemeClr val="lt1"/>
                    </a:solidFill>
                    <a:latin typeface="Calibri"/>
                    <a:ea typeface="Calibri"/>
                    <a:cs typeface="Calibri"/>
                    <a:sym typeface="Calibri"/>
                  </a:rPr>
                  <a:t>204,000 students in one hour</a:t>
                </a:r>
              </a:p>
            </p:txBody>
          </p:sp>
          <p:sp>
            <p:nvSpPr>
              <p:cNvPr id="107" name="Shape 107"/>
              <p:cNvSpPr/>
              <p:nvPr/>
            </p:nvSpPr>
            <p:spPr>
              <a:xfrm>
                <a:off x="7013164" y="4384037"/>
                <a:ext cx="4364879" cy="819098"/>
              </a:xfrm>
              <a:prstGeom prst="roundRect">
                <a:avLst>
                  <a:gd name="adj" fmla="val 16667"/>
                </a:avLst>
              </a:prstGeom>
              <a:solidFill>
                <a:srgbClr val="00AEEF"/>
              </a:solidFill>
              <a:ln w="12700" cap="flat" cmpd="sng">
                <a:solidFill>
                  <a:srgbClr val="00AEE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400" b="1" i="0" u="none" strike="noStrike" cap="none" baseline="0">
                    <a:solidFill>
                      <a:schemeClr val="lt1"/>
                    </a:solidFill>
                    <a:latin typeface="Calibri"/>
                    <a:ea typeface="Calibri"/>
                    <a:cs typeface="Calibri"/>
                    <a:sym typeface="Calibri"/>
                  </a:rPr>
                  <a:t>Peak: 1million testers per day x 5 days</a:t>
                </a:r>
              </a:p>
            </p:txBody>
          </p:sp>
          <p:sp>
            <p:nvSpPr>
              <p:cNvPr id="108" name="Shape 108"/>
              <p:cNvSpPr/>
              <p:nvPr/>
            </p:nvSpPr>
            <p:spPr>
              <a:xfrm>
                <a:off x="7013164" y="5319198"/>
                <a:ext cx="4364878" cy="819098"/>
              </a:xfrm>
              <a:prstGeom prst="roundRect">
                <a:avLst>
                  <a:gd name="adj" fmla="val 16667"/>
                </a:avLst>
              </a:prstGeom>
              <a:solidFill>
                <a:srgbClr val="00AEEF"/>
              </a:solidFill>
              <a:ln w="12700" cap="flat" cmpd="sng">
                <a:solidFill>
                  <a:srgbClr val="00AEE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000" b="1" i="0" u="none" strike="noStrike" cap="none" baseline="0">
                    <a:solidFill>
                      <a:schemeClr val="lt1"/>
                    </a:solidFill>
                    <a:latin typeface="Calibri"/>
                    <a:ea typeface="Calibri"/>
                    <a:cs typeface="Calibri"/>
                    <a:sym typeface="Calibri"/>
                  </a:rPr>
                  <a:t>Thousands of hours contributed by thousands  of educators to develop the test </a:t>
                </a:r>
              </a:p>
            </p:txBody>
          </p:sp>
          <p:sp>
            <p:nvSpPr>
              <p:cNvPr id="109" name="Shape 109"/>
              <p:cNvSpPr/>
              <p:nvPr/>
            </p:nvSpPr>
            <p:spPr>
              <a:xfrm>
                <a:off x="6868390" y="1704108"/>
                <a:ext cx="4603173" cy="4551219"/>
              </a:xfrm>
              <a:prstGeom prst="rect">
                <a:avLst/>
              </a:prstGeom>
              <a:noFill/>
              <a:ln w="38100" cap="flat" cmpd="sng">
                <a:solidFill>
                  <a:srgbClr val="00AEE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110" name="Shape 110"/>
            <p:cNvSpPr txBox="1"/>
            <p:nvPr/>
          </p:nvSpPr>
          <p:spPr>
            <a:xfrm>
              <a:off x="7429500" y="1704108"/>
              <a:ext cx="3449782"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1" i="0" u="none" strike="noStrike" cap="none" baseline="0">
                  <a:solidFill>
                    <a:srgbClr val="00AEEF"/>
                  </a:solidFill>
                  <a:latin typeface="Calibri"/>
                  <a:ea typeface="Calibri"/>
                  <a:cs typeface="Calibri"/>
                  <a:sym typeface="Calibri"/>
                </a:rPr>
                <a:t>Key Stats</a:t>
              </a:r>
            </a:p>
          </p:txBody>
        </p:sp>
      </p:grpSp>
      <p:pic>
        <p:nvPicPr>
          <p:cNvPr id="111" name="Shape 111"/>
          <p:cNvPicPr preferRelativeResize="0"/>
          <p:nvPr/>
        </p:nvPicPr>
        <p:blipFill rotWithShape="1">
          <a:blip r:embed="rId3">
            <a:alphaModFix/>
          </a:blip>
          <a:srcRect/>
          <a:stretch/>
        </p:blipFill>
        <p:spPr>
          <a:xfrm>
            <a:off x="622487" y="1559720"/>
            <a:ext cx="5736049" cy="4709071"/>
          </a:xfrm>
          <a:prstGeom prst="rect">
            <a:avLst/>
          </a:prstGeom>
          <a:noFill/>
          <a:ln>
            <a:noFill/>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997" y="0"/>
            <a:ext cx="10025298" cy="118871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3600" b="1" i="0" u="none" strike="noStrike" cap="none" baseline="0">
                <a:solidFill>
                  <a:schemeClr val="lt1"/>
                </a:solidFill>
                <a:latin typeface="Calibri"/>
                <a:ea typeface="Calibri"/>
                <a:cs typeface="Calibri"/>
                <a:sym typeface="Calibri"/>
              </a:rPr>
              <a:t>Questions? </a:t>
            </a:r>
          </a:p>
        </p:txBody>
      </p:sp>
      <p:sp>
        <p:nvSpPr>
          <p:cNvPr id="259" name="Shape 259"/>
          <p:cNvSpPr txBox="1">
            <a:spLocks noGrp="1"/>
          </p:cNvSpPr>
          <p:nvPr>
            <p:ph type="body" idx="1"/>
          </p:nvPr>
        </p:nvSpPr>
        <p:spPr>
          <a:xfrm>
            <a:off x="0" y="1188720"/>
            <a:ext cx="12191998" cy="566928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Arial"/>
              <a:buNone/>
            </a:pPr>
            <a:r>
              <a:rPr lang="en-US" sz="7200" b="1" i="0" u="none" strike="noStrike" cap="none" baseline="0">
                <a:solidFill>
                  <a:schemeClr val="lt1"/>
                </a:solidFill>
                <a:latin typeface="Calibri"/>
                <a:ea typeface="Calibri"/>
                <a:cs typeface="Calibri"/>
                <a:sym typeface="Calibri"/>
              </a:rPr>
              <a:t>Questions?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0" y="2834640"/>
            <a:ext cx="12183836" cy="1188719"/>
          </a:xfrm>
          <a:prstGeom prst="rect">
            <a:avLst/>
          </a:prstGeom>
          <a:solidFill>
            <a:srgbClr val="800080"/>
          </a:solid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dirty="0" smtClean="0"/>
              <a:t>Changes for 2016</a:t>
            </a:r>
            <a:r>
              <a:rPr lang="en-US" sz="6000" b="1" i="0" u="none" strike="noStrike" cap="none" baseline="0" dirty="0" smtClean="0">
                <a:solidFill>
                  <a:schemeClr val="lt1"/>
                </a:solidFill>
                <a:latin typeface="Calibri"/>
                <a:ea typeface="Calibri"/>
                <a:cs typeface="Calibri"/>
                <a:sym typeface="Calibri"/>
              </a:rPr>
              <a:t> </a:t>
            </a:r>
            <a:endParaRPr lang="en-US" sz="6000" b="1" i="0" u="none" strike="noStrike" cap="none" baseline="0" dirty="0">
              <a:solidFill>
                <a:schemeClr val="lt1"/>
              </a:solidFill>
              <a:latin typeface="Calibri"/>
              <a:ea typeface="Calibri"/>
              <a:cs typeface="Calibri"/>
              <a:sym typeface="Calibri"/>
            </a:endParaRPr>
          </a:p>
        </p:txBody>
      </p:sp>
      <p:sp>
        <p:nvSpPr>
          <p:cNvPr id="173" name="Shape 173"/>
          <p:cNvSpPr txBox="1">
            <a:spLocks noGrp="1"/>
          </p:cNvSpPr>
          <p:nvPr>
            <p:ph type="sldNum" idx="12"/>
          </p:nvPr>
        </p:nvSpPr>
        <p:spPr>
          <a:xfrm>
            <a:off x="9448800" y="6477000"/>
            <a:ext cx="2743199" cy="36512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4</a:t>
            </a:fld>
            <a:endParaRPr lang="en-US" sz="1800" b="0" i="0" u="none" strike="noStrike" cap="none" baseline="0">
              <a:solidFill>
                <a:schemeClr val="dk1"/>
              </a:solidFill>
              <a:latin typeface="Calibri"/>
              <a:ea typeface="Calibri"/>
              <a:cs typeface="Calibri"/>
              <a:sym typeface="Calibri"/>
            </a:endParaRPr>
          </a:p>
        </p:txBody>
      </p:sp>
      <p:sp>
        <p:nvSpPr>
          <p:cNvPr id="174" name="Shape 174"/>
          <p:cNvSpPr/>
          <p:nvPr/>
        </p:nvSpPr>
        <p:spPr>
          <a:xfrm>
            <a:off x="1219200" y="3581400"/>
            <a:ext cx="10096499"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2400" b="1"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044113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ctr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 sz="4600" b="0" i="0" u="none" strike="noStrike" cap="none" baseline="0">
                <a:solidFill>
                  <a:schemeClr val="dk1"/>
                </a:solidFill>
                <a:uFillTx/>
                <a:latin typeface="Arial"/>
                <a:ea typeface="Arial"/>
                <a:cs typeface="Arial"/>
                <a:sym typeface="Arial"/>
              </a:rPr>
              <a:t>The New Jersey Window</a:t>
            </a:r>
          </a:p>
        </p:txBody>
      </p:sp>
      <p:sp>
        <p:nvSpPr>
          <p:cNvPr id="2" name="Subtitle 1"/>
          <p:cNvSpPr>
            <a:spLocks noGrp="1"/>
          </p:cNvSpPr>
          <p:nvPr>
            <p:ph type="subTitle" idx="1"/>
          </p:nvPr>
        </p:nvSpPr>
        <p:spPr/>
        <p:txBody>
          <a:bodyPr/>
          <a:lstStyle/>
          <a:p>
            <a:endParaRPr lang="en-US">
              <a:uFillTx/>
            </a:endParaRPr>
          </a:p>
        </p:txBody>
      </p:sp>
      <p:pic>
        <p:nvPicPr>
          <p:cNvPr id="210" name="Shape 210"/>
          <p:cNvPicPr preferRelativeResize="0"/>
          <p:nvPr/>
        </p:nvPicPr>
        <p:blipFill rotWithShape="1">
          <a:blip r:embed="rId3"/>
          <a:srcRect/>
          <a:stretch/>
        </p:blipFill>
        <p:spPr>
          <a:xfrm>
            <a:off x="1482770" y="129555"/>
            <a:ext cx="9270799" cy="2256400"/>
          </a:xfrm>
          <a:prstGeom prst="rect">
            <a:avLst/>
          </a:prstGeom>
          <a:noFill/>
          <a:ln w="38100" cap="flat" cmpd="sng">
            <a:solidFill>
              <a:srgbClr val="558ED5"/>
            </a:solidFill>
            <a:prstDash val="solid"/>
            <a:round/>
            <a:headEnd type="none" w="med" len="med"/>
            <a:tailEnd type="none" w="med" len="med"/>
          </a:ln>
        </p:spPr>
      </p:pic>
      <p:pic>
        <p:nvPicPr>
          <p:cNvPr id="211" name="Shape 211"/>
          <p:cNvPicPr preferRelativeResize="0"/>
          <p:nvPr/>
        </p:nvPicPr>
        <p:blipFill rotWithShape="1">
          <a:blip r:embed="rId4"/>
          <a:srcRect/>
          <a:stretch/>
        </p:blipFill>
        <p:spPr>
          <a:xfrm>
            <a:off x="251638" y="3338963"/>
            <a:ext cx="8682399" cy="1924000"/>
          </a:xfrm>
          <a:prstGeom prst="rect">
            <a:avLst/>
          </a:prstGeom>
          <a:noFill/>
          <a:ln w="38100" cap="flat" cmpd="sng">
            <a:solidFill>
              <a:srgbClr val="558ED5"/>
            </a:solidFill>
            <a:prstDash val="solid"/>
            <a:round/>
            <a:headEnd type="none" w="med" len="med"/>
            <a:tailEnd type="none" w="med" len="med"/>
          </a:ln>
        </p:spPr>
      </p:pic>
      <p:pic>
        <p:nvPicPr>
          <p:cNvPr id="212" name="Shape 212"/>
          <p:cNvPicPr preferRelativeResize="0"/>
          <p:nvPr/>
        </p:nvPicPr>
        <p:blipFill rotWithShape="1">
          <a:blip r:embed="rId5"/>
          <a:srcRect/>
          <a:stretch/>
        </p:blipFill>
        <p:spPr>
          <a:xfrm>
            <a:off x="7641035" y="4247366"/>
            <a:ext cx="4131599" cy="2031199"/>
          </a:xfrm>
          <a:prstGeom prst="rect">
            <a:avLst/>
          </a:prstGeom>
          <a:noFill/>
          <a:ln w="57150" cap="flat" cmpd="sng">
            <a:solidFill>
              <a:srgbClr val="558ED5"/>
            </a:solidFill>
            <a:prstDash val="solid"/>
            <a:round/>
            <a:headEnd type="none" w="med" len="med"/>
            <a:tailEnd type="none" w="med" len="med"/>
          </a:ln>
        </p:spPr>
      </p:pic>
      <p:sp>
        <p:nvSpPr>
          <p:cNvPr id="213" name="Shape 213"/>
          <p:cNvSpPr txBox="1">
            <a:spLocks/>
          </p:cNvSpPr>
          <p:nvPr/>
        </p:nvSpPr>
        <p:spPr>
          <a:xfrm>
            <a:off x="641104" y="5516963"/>
            <a:ext cx="5929599" cy="709200"/>
          </a:xfrm>
          <a:prstGeom prst="rect">
            <a:avLst/>
          </a:prstGeom>
          <a:noFill/>
          <a:ln>
            <a:noFill/>
          </a:ln>
        </p:spPr>
        <p:txBody>
          <a:bodyPr lIns="91425" tIns="91425" rIns="91425" bIns="91425" anchor="t" anchorCtr="0">
            <a:noAutofit/>
          </a:bodyPr>
          <a:lstStyle/>
          <a:p>
            <a:pPr>
              <a:spcBef>
                <a:spcPts val="0"/>
              </a:spcBef>
              <a:buNone/>
            </a:pPr>
            <a:r>
              <a:rPr lang="en" sz="1800" u="sng" dirty="0">
                <a:uFillTx/>
              </a:rPr>
              <a:t>Note: AP Exams to occur May 2-13</a:t>
            </a:r>
          </a:p>
        </p:txBody>
      </p:sp>
    </p:spTree>
    <p:extLst>
      <p:ext uri="{BB962C8B-B14F-4D97-AF65-F5344CB8AC3E}">
        <p14:creationId xmlns:p14="http://schemas.microsoft.com/office/powerpoint/2010/main" val="308193276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997" y="0"/>
            <a:ext cx="10025298" cy="118871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Calibri"/>
              <a:buNone/>
            </a:pPr>
            <a:r>
              <a:rPr lang="en-US" sz="3600" b="1" i="0" u="none" strike="noStrike" cap="none" baseline="0">
                <a:solidFill>
                  <a:schemeClr val="lt1"/>
                </a:solidFill>
                <a:latin typeface="Calibri"/>
                <a:ea typeface="Calibri"/>
                <a:cs typeface="Calibri"/>
                <a:sym typeface="Calibri"/>
              </a:rPr>
              <a:t>Test Design Changes – One Testing Window</a:t>
            </a:r>
          </a:p>
        </p:txBody>
      </p:sp>
      <p:pic>
        <p:nvPicPr>
          <p:cNvPr id="126" name="Shape 126"/>
          <p:cNvPicPr preferRelativeResize="0"/>
          <p:nvPr/>
        </p:nvPicPr>
        <p:blipFill rotWithShape="1">
          <a:blip r:embed="rId3">
            <a:alphaModFix/>
          </a:blip>
          <a:srcRect/>
          <a:stretch/>
        </p:blipFill>
        <p:spPr>
          <a:xfrm>
            <a:off x="1045026" y="1606730"/>
            <a:ext cx="10232824" cy="4127863"/>
          </a:xfrm>
          <a:prstGeom prst="rect">
            <a:avLst/>
          </a:prstGeom>
          <a:noFill/>
          <a:ln>
            <a:noFill/>
          </a:ln>
        </p:spPr>
      </p:pic>
      <p:sp>
        <p:nvSpPr>
          <p:cNvPr id="127" name="Shape 127"/>
          <p:cNvSpPr txBox="1"/>
          <p:nvPr/>
        </p:nvSpPr>
        <p:spPr>
          <a:xfrm>
            <a:off x="1247887" y="5411428"/>
            <a:ext cx="10112188" cy="64633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1" i="0" u="none" strike="noStrike" cap="none" baseline="0">
              <a:solidFill>
                <a:srgbClr val="5F497A"/>
              </a:solidFill>
              <a:latin typeface="Calibri"/>
              <a:ea typeface="Calibri"/>
              <a:cs typeface="Calibri"/>
              <a:sym typeface="Calibri"/>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997" y="0"/>
            <a:ext cx="10025298" cy="118871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Calibri"/>
              <a:buNone/>
            </a:pPr>
            <a:r>
              <a:rPr lang="en-US" sz="3600" b="1" i="0" u="none" strike="noStrike" cap="none" baseline="0">
                <a:solidFill>
                  <a:schemeClr val="lt1"/>
                </a:solidFill>
                <a:latin typeface="Calibri"/>
                <a:ea typeface="Calibri"/>
                <a:cs typeface="Calibri"/>
                <a:sym typeface="Calibri"/>
              </a:rPr>
              <a:t>Test Design Changes  - 90 Minute Reduction</a:t>
            </a:r>
          </a:p>
        </p:txBody>
      </p:sp>
      <p:pic>
        <p:nvPicPr>
          <p:cNvPr id="118" name="Shape 118"/>
          <p:cNvPicPr preferRelativeResize="0"/>
          <p:nvPr/>
        </p:nvPicPr>
        <p:blipFill rotWithShape="1">
          <a:blip r:embed="rId3">
            <a:alphaModFix/>
          </a:blip>
          <a:srcRect/>
          <a:stretch/>
        </p:blipFill>
        <p:spPr>
          <a:xfrm>
            <a:off x="559060" y="1188720"/>
            <a:ext cx="8897179" cy="5441908"/>
          </a:xfrm>
          <a:prstGeom prst="rect">
            <a:avLst/>
          </a:prstGeom>
          <a:noFill/>
          <a:ln>
            <a:noFill/>
          </a:ln>
        </p:spPr>
      </p:pic>
      <p:sp>
        <p:nvSpPr>
          <p:cNvPr id="119" name="Shape 119"/>
          <p:cNvSpPr/>
          <p:nvPr/>
        </p:nvSpPr>
        <p:spPr>
          <a:xfrm>
            <a:off x="9337546" y="2377440"/>
            <a:ext cx="2852928" cy="2816352"/>
          </a:xfrm>
          <a:prstGeom prst="roundRect">
            <a:avLst>
              <a:gd name="adj" fmla="val 16667"/>
            </a:avLst>
          </a:prstGeom>
          <a:solidFill>
            <a:schemeClr val="accent1"/>
          </a:solidFill>
          <a:ln w="12700" cap="flat" cmpd="sng">
            <a:solidFill>
              <a:srgbClr val="395E89"/>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000" b="0" i="0" u="none" strike="noStrike" cap="none" baseline="0">
                <a:solidFill>
                  <a:schemeClr val="lt1"/>
                </a:solidFill>
                <a:latin typeface="Calibri"/>
                <a:ea typeface="Calibri"/>
                <a:cs typeface="Calibri"/>
                <a:sym typeface="Calibri"/>
              </a:rPr>
              <a:t>Overall times include Reading/Writing and Mathematics across all test units per grade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997" y="0"/>
            <a:ext cx="10025298" cy="118871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Calibri"/>
              <a:buNone/>
            </a:pPr>
            <a:r>
              <a:rPr lang="en-US" sz="3600" b="1" i="0" u="none" strike="noStrike" cap="none" baseline="0">
                <a:solidFill>
                  <a:schemeClr val="lt1"/>
                </a:solidFill>
                <a:latin typeface="Calibri"/>
                <a:ea typeface="Calibri"/>
                <a:cs typeface="Calibri"/>
                <a:sym typeface="Calibri"/>
              </a:rPr>
              <a:t>Test Design Changes – Fewer Test Units</a:t>
            </a:r>
          </a:p>
        </p:txBody>
      </p:sp>
      <p:sp>
        <p:nvSpPr>
          <p:cNvPr id="133" name="Shape 133"/>
          <p:cNvSpPr txBox="1"/>
          <p:nvPr/>
        </p:nvSpPr>
        <p:spPr>
          <a:xfrm>
            <a:off x="325483" y="1188720"/>
            <a:ext cx="11326585" cy="18549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US" sz="2400" b="0" i="0" u="none" strike="noStrike" cap="none" baseline="0">
                <a:solidFill>
                  <a:schemeClr val="dk1"/>
                </a:solidFill>
                <a:latin typeface="Calibri"/>
                <a:ea typeface="Calibri"/>
                <a:cs typeface="Calibri"/>
                <a:sym typeface="Calibri"/>
              </a:rPr>
              <a:t>With the changes, students in all grades will participate in fewer test units.</a:t>
            </a:r>
          </a:p>
          <a:p>
            <a:pPr marL="0" marR="0" lvl="0" indent="0" algn="l" rtl="0">
              <a:spcBef>
                <a:spcPts val="0"/>
              </a:spcBef>
              <a:spcAft>
                <a:spcPts val="0"/>
              </a:spcAft>
              <a:buSzPct val="25000"/>
              <a:buNone/>
            </a:pPr>
            <a:r>
              <a:rPr lang="en-US" sz="24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US" sz="2400" b="0" i="0" u="none" strike="noStrike" cap="none" baseline="0">
                <a:solidFill>
                  <a:schemeClr val="dk1"/>
                </a:solidFill>
                <a:latin typeface="Calibri"/>
                <a:ea typeface="Calibri"/>
                <a:cs typeface="Calibri"/>
                <a:sym typeface="Calibri"/>
              </a:rPr>
              <a:t>The redesigned ELA/L tests are composed of 3 units. The math tests are composed of 3 or 4 units.</a:t>
            </a:r>
          </a:p>
        </p:txBody>
      </p:sp>
      <p:pic>
        <p:nvPicPr>
          <p:cNvPr id="134" name="Shape 134"/>
          <p:cNvPicPr preferRelativeResize="0"/>
          <p:nvPr/>
        </p:nvPicPr>
        <p:blipFill rotWithShape="1">
          <a:blip r:embed="rId3">
            <a:alphaModFix/>
          </a:blip>
          <a:srcRect/>
          <a:stretch/>
        </p:blipFill>
        <p:spPr>
          <a:xfrm>
            <a:off x="1565290" y="2873830"/>
            <a:ext cx="8827523" cy="3882261"/>
          </a:xfrm>
          <a:prstGeom prst="rect">
            <a:avLst/>
          </a:prstGeom>
          <a:noFill/>
          <a:ln>
            <a:noFill/>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3200" b="1" dirty="0" smtClean="0"/>
              <a:t>Grades 6-8</a:t>
            </a:r>
          </a:p>
          <a:p>
            <a:pPr marL="571500" lvl="2" indent="-571500">
              <a:buFont typeface="Arial"/>
              <a:buChar char="•"/>
            </a:pPr>
            <a:r>
              <a:rPr lang="en-US" dirty="0" smtClean="0"/>
              <a:t>ELA Unit 1: 110 minutes</a:t>
            </a:r>
          </a:p>
          <a:p>
            <a:pPr marL="571500" lvl="2" indent="-571500">
              <a:buFont typeface="Arial"/>
              <a:buChar char="•"/>
            </a:pPr>
            <a:r>
              <a:rPr lang="en-US" dirty="0" smtClean="0"/>
              <a:t>ELA Unit 2: 110 Minutes</a:t>
            </a:r>
          </a:p>
          <a:p>
            <a:pPr marL="571500" lvl="2" indent="-571500">
              <a:buFont typeface="Arial"/>
              <a:buChar char="•"/>
            </a:pPr>
            <a:r>
              <a:rPr lang="en-US" dirty="0" smtClean="0"/>
              <a:t>ELA Unit 3: 90 Minutes</a:t>
            </a:r>
          </a:p>
          <a:p>
            <a:pPr marL="571500" lvl="2" indent="-571500">
              <a:buFont typeface="Arial"/>
              <a:buChar char="•"/>
            </a:pPr>
            <a:r>
              <a:rPr lang="en-US" dirty="0" smtClean="0"/>
              <a:t>Math Units 1-3: 80 Minutes Each</a:t>
            </a:r>
          </a:p>
          <a:p>
            <a:pPr lvl="2"/>
            <a:endParaRPr lang="en-US" dirty="0"/>
          </a:p>
          <a:p>
            <a:pPr lvl="2"/>
            <a:r>
              <a:rPr lang="en-US" sz="3200" b="1" dirty="0" smtClean="0"/>
              <a:t>Grades 9-11</a:t>
            </a:r>
          </a:p>
          <a:p>
            <a:pPr marL="457200" lvl="3" indent="-457200">
              <a:buFont typeface="Arial"/>
              <a:buChar char="•"/>
            </a:pPr>
            <a:r>
              <a:rPr lang="en-US" sz="2800" dirty="0" smtClean="0"/>
              <a:t>ELA Unit 1: 110 Minutes</a:t>
            </a:r>
          </a:p>
          <a:p>
            <a:pPr marL="457200" lvl="3" indent="-457200">
              <a:buFont typeface="Arial"/>
              <a:buChar char="•"/>
            </a:pPr>
            <a:r>
              <a:rPr lang="en-US" sz="2800" dirty="0" smtClean="0"/>
              <a:t>ELA Unit 2: 110 Minutes</a:t>
            </a:r>
          </a:p>
          <a:p>
            <a:pPr marL="457200" lvl="3" indent="-457200">
              <a:buFont typeface="Arial"/>
              <a:buChar char="•"/>
            </a:pPr>
            <a:r>
              <a:rPr lang="en-US" sz="2800" dirty="0" smtClean="0"/>
              <a:t>ELA Unit 3: 90 Minutes</a:t>
            </a:r>
          </a:p>
          <a:p>
            <a:pPr marL="457200" lvl="3" indent="-457200">
              <a:buFont typeface="Arial"/>
              <a:buChar char="•"/>
            </a:pPr>
            <a:r>
              <a:rPr lang="en-US" sz="2800" dirty="0" smtClean="0"/>
              <a:t>Math Units 1-3: 90 Minutes Each</a:t>
            </a:r>
            <a:endParaRPr lang="en-US" sz="2800" dirty="0"/>
          </a:p>
        </p:txBody>
      </p:sp>
      <p:sp>
        <p:nvSpPr>
          <p:cNvPr id="2" name="Title 1"/>
          <p:cNvSpPr>
            <a:spLocks noGrp="1"/>
          </p:cNvSpPr>
          <p:nvPr>
            <p:ph type="title"/>
          </p:nvPr>
        </p:nvSpPr>
        <p:spPr/>
        <p:txBody>
          <a:bodyPr/>
          <a:lstStyle/>
          <a:p>
            <a:r>
              <a:rPr lang="en-US" dirty="0" smtClean="0"/>
              <a:t>Unit Testing Times</a:t>
            </a:r>
            <a:endParaRPr lang="en-US" dirty="0"/>
          </a:p>
        </p:txBody>
      </p:sp>
      <p:sp>
        <p:nvSpPr>
          <p:cNvPr id="9" name="Text Placeholder 8"/>
          <p:cNvSpPr>
            <a:spLocks noGrp="1"/>
          </p:cNvSpPr>
          <p:nvPr>
            <p:ph type="body" idx="2"/>
          </p:nvPr>
        </p:nvSpPr>
        <p:spPr/>
        <p:txBody>
          <a:bodyPr/>
          <a:lstStyle/>
          <a:p>
            <a:pPr marL="571500" indent="-571500">
              <a:buFont typeface="Arial"/>
              <a:buChar char="•"/>
            </a:pPr>
            <a:endParaRPr lang="en-US" dirty="0" smtClean="0"/>
          </a:p>
          <a:p>
            <a:pPr marL="571500" indent="-571500">
              <a:buFont typeface="Arial"/>
              <a:buChar char="•"/>
            </a:pPr>
            <a:endParaRPr lang="en-US" dirty="0"/>
          </a:p>
          <a:p>
            <a:pPr marL="571500" indent="-571500">
              <a:buFont typeface="Arial"/>
              <a:buChar char="•"/>
            </a:pPr>
            <a:endParaRPr lang="en-US" dirty="0" smtClean="0"/>
          </a:p>
          <a:p>
            <a:pPr marL="571500" lvl="1" indent="-571500">
              <a:buFont typeface="Arial"/>
              <a:buChar char="•"/>
            </a:pPr>
            <a:r>
              <a:rPr lang="en-US" b="1" dirty="0" smtClean="0"/>
              <a:t>Grade </a:t>
            </a:r>
            <a:r>
              <a:rPr lang="en-US" b="1" dirty="0"/>
              <a:t>3</a:t>
            </a:r>
            <a:r>
              <a:rPr lang="en-US" dirty="0"/>
              <a:t>				</a:t>
            </a:r>
          </a:p>
          <a:p>
            <a:pPr marL="457200" lvl="2" indent="-457200">
              <a:buFont typeface="Arial"/>
              <a:buChar char="•"/>
            </a:pPr>
            <a:r>
              <a:rPr lang="en-US" dirty="0"/>
              <a:t>ELA Unit 1: 90 minutes</a:t>
            </a:r>
          </a:p>
          <a:p>
            <a:pPr marL="457200" lvl="2" indent="-457200">
              <a:buFont typeface="Arial"/>
              <a:buChar char="•"/>
            </a:pPr>
            <a:r>
              <a:rPr lang="en-US" dirty="0"/>
              <a:t>ELA Unit 2: </a:t>
            </a:r>
            <a:r>
              <a:rPr lang="en-US" dirty="0" smtClean="0"/>
              <a:t>75 Minutes</a:t>
            </a:r>
          </a:p>
          <a:p>
            <a:pPr marL="457200" lvl="2" indent="-457200">
              <a:buFont typeface="Arial"/>
              <a:buChar char="•"/>
            </a:pPr>
            <a:r>
              <a:rPr lang="en-US" dirty="0" smtClean="0"/>
              <a:t>ELA </a:t>
            </a:r>
            <a:r>
              <a:rPr lang="en-US" dirty="0"/>
              <a:t>Unit 3: 90 </a:t>
            </a:r>
            <a:r>
              <a:rPr lang="en-US" dirty="0" smtClean="0"/>
              <a:t>Minutes</a:t>
            </a:r>
          </a:p>
          <a:p>
            <a:pPr lvl="2"/>
            <a:endParaRPr lang="en-US" dirty="0" smtClean="0"/>
          </a:p>
          <a:p>
            <a:pPr marL="571500" lvl="1" indent="-571500">
              <a:buFont typeface="Arial"/>
              <a:buChar char="•"/>
            </a:pPr>
            <a:r>
              <a:rPr lang="en-US" b="1" dirty="0" smtClean="0"/>
              <a:t>Grades 4 and 5</a:t>
            </a:r>
          </a:p>
          <a:p>
            <a:pPr marL="571500" lvl="2" indent="-571500">
              <a:buFont typeface="Arial"/>
              <a:buChar char="•"/>
            </a:pPr>
            <a:r>
              <a:rPr lang="en-US" dirty="0" smtClean="0"/>
              <a:t>ELA Unit 1: 90 Minutes</a:t>
            </a:r>
          </a:p>
          <a:p>
            <a:pPr marL="571500" lvl="2" indent="-571500">
              <a:buFont typeface="Arial"/>
              <a:buChar char="•"/>
            </a:pPr>
            <a:r>
              <a:rPr lang="en-US" dirty="0" smtClean="0"/>
              <a:t>ELA Unit 2: 90 Minutes</a:t>
            </a:r>
          </a:p>
          <a:p>
            <a:pPr marL="571500" lvl="2" indent="-571500">
              <a:buFont typeface="Arial"/>
              <a:buChar char="•"/>
            </a:pPr>
            <a:r>
              <a:rPr lang="en-US" dirty="0" smtClean="0"/>
              <a:t>ELA Unit 3: 90 Minutes</a:t>
            </a:r>
          </a:p>
          <a:p>
            <a:pPr marL="571500" lvl="2" indent="-571500">
              <a:buFont typeface="Arial"/>
              <a:buChar char="•"/>
            </a:pPr>
            <a:endParaRPr lang="en-US" dirty="0"/>
          </a:p>
          <a:p>
            <a:pPr marL="571500" lvl="2" indent="-571500">
              <a:buFont typeface="Arial"/>
              <a:buChar char="•"/>
            </a:pPr>
            <a:r>
              <a:rPr lang="en-US" sz="3200" b="1" dirty="0" smtClean="0"/>
              <a:t>Grades 3-5</a:t>
            </a:r>
          </a:p>
          <a:p>
            <a:pPr marL="571500" lvl="2" indent="-571500">
              <a:buFont typeface="Arial"/>
              <a:buChar char="•"/>
            </a:pPr>
            <a:r>
              <a:rPr lang="en-US" dirty="0" smtClean="0"/>
              <a:t>Math Units 1-4: 60 minutes each</a:t>
            </a:r>
          </a:p>
          <a:p>
            <a:pPr marL="571500" indent="-571500">
              <a:buFont typeface="Arial"/>
              <a:buChar char="•"/>
            </a:pPr>
            <a:endParaRPr lang="en-US" dirty="0" smtClean="0"/>
          </a:p>
          <a:p>
            <a:pPr marL="571500" indent="-571500">
              <a:buFont typeface="Arial"/>
              <a:buChar char="•"/>
            </a:pPr>
            <a:endParaRPr lang="en-US" dirty="0" smtClean="0"/>
          </a:p>
          <a:p>
            <a:endParaRPr lang="en-US" dirty="0"/>
          </a:p>
          <a:p>
            <a:endParaRPr lang="en-US" dirty="0"/>
          </a:p>
        </p:txBody>
      </p:sp>
      <p:sp>
        <p:nvSpPr>
          <p:cNvPr id="4" name="Slide Number Placeholder 3"/>
          <p:cNvSpPr>
            <a:spLocks noGrp="1"/>
          </p:cNvSpPr>
          <p:nvPr>
            <p:ph type="sldNum" idx="4294967295"/>
          </p:nvPr>
        </p:nvSpPr>
        <p:spPr>
          <a:xfrm>
            <a:off x="9347200" y="6356350"/>
            <a:ext cx="2844800" cy="365125"/>
          </a:xfrm>
          <a:prstGeom prst="rect">
            <a:avLst/>
          </a:prstGeom>
        </p:spPr>
        <p:txBody>
          <a:bodyPr/>
          <a:lstStyle/>
          <a:p>
            <a:pPr lvl="0"/>
            <a:fld id="{00000000-1234-1234-1234-123412341234}" type="slidenum">
              <a:rPr lang="en-US" smtClean="0">
                <a:sym typeface="Calibri"/>
              </a:rPr>
              <a:pPr lvl="0"/>
              <a:t>9</a:t>
            </a:fld>
            <a:endParaRPr lang="en-US">
              <a:sym typeface="Calibri"/>
            </a:endParaRPr>
          </a:p>
        </p:txBody>
      </p:sp>
    </p:spTree>
    <p:extLst>
      <p:ext uri="{BB962C8B-B14F-4D97-AF65-F5344CB8AC3E}">
        <p14:creationId xmlns:p14="http://schemas.microsoft.com/office/powerpoint/2010/main" val="2442453682"/>
      </p:ext>
    </p:extLst>
  </p:cSld>
  <p:clrMapOvr>
    <a:masterClrMapping/>
  </p:clrMapOvr>
</p:sld>
</file>

<file path=ppt/theme/theme1.xml><?xml version="1.0" encoding="utf-8"?>
<a:theme xmlns:a="http://schemas.openxmlformats.org/drawingml/2006/main" name="Opening Slid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e Text Slid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b Title Slid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xt Slide 2">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xt Slide 3">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losing Slid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pening Slid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2000</Words>
  <Application>Microsoft Macintosh PowerPoint</Application>
  <PresentationFormat>Custom</PresentationFormat>
  <Paragraphs>177</Paragraphs>
  <Slides>30</Slides>
  <Notes>30</Notes>
  <HiddenSlides>0</HiddenSlides>
  <MMClips>0</MMClips>
  <ScaleCrop>false</ScaleCrop>
  <HeadingPairs>
    <vt:vector size="4" baseType="variant">
      <vt:variant>
        <vt:lpstr>Theme</vt:lpstr>
      </vt:variant>
      <vt:variant>
        <vt:i4>7</vt:i4>
      </vt:variant>
      <vt:variant>
        <vt:lpstr>Slide Titles</vt:lpstr>
      </vt:variant>
      <vt:variant>
        <vt:i4>30</vt:i4>
      </vt:variant>
    </vt:vector>
  </HeadingPairs>
  <TitlesOfParts>
    <vt:vector size="37" baseType="lpstr">
      <vt:lpstr>Opening Slide</vt:lpstr>
      <vt:lpstr>Basie Text Slides</vt:lpstr>
      <vt:lpstr>Sub Title Slide</vt:lpstr>
      <vt:lpstr>Text Slide 2</vt:lpstr>
      <vt:lpstr>Text Slide 3</vt:lpstr>
      <vt:lpstr>Closing Slide</vt:lpstr>
      <vt:lpstr>1_Opening Slide</vt:lpstr>
      <vt:lpstr>School Test Coordinators </vt:lpstr>
      <vt:lpstr>What are the primary objectives of the  PARCC Assessment System? </vt:lpstr>
      <vt:lpstr>Test Administration in 2015</vt:lpstr>
      <vt:lpstr>Changes for 2016 </vt:lpstr>
      <vt:lpstr>The New Jersey Window</vt:lpstr>
      <vt:lpstr>Test Design Changes – One Testing Window</vt:lpstr>
      <vt:lpstr>Test Design Changes  - 90 Minute Reduction</vt:lpstr>
      <vt:lpstr>Test Design Changes – Fewer Test Units</vt:lpstr>
      <vt:lpstr>Unit Testing Times</vt:lpstr>
      <vt:lpstr>The Score Report </vt:lpstr>
      <vt:lpstr>Score Release Timeline</vt:lpstr>
      <vt:lpstr>About the Score Reports…</vt:lpstr>
      <vt:lpstr>Five Performance Levels</vt:lpstr>
      <vt:lpstr>PowerPoint Presentation</vt:lpstr>
      <vt:lpstr>Score Reports</vt:lpstr>
      <vt:lpstr>Score Reports</vt:lpstr>
      <vt:lpstr>Individual Student Report: ELA/L</vt:lpstr>
      <vt:lpstr>Individual Student Report: ELA/L</vt:lpstr>
      <vt:lpstr>Individual Student Report: Math</vt:lpstr>
      <vt:lpstr>Individual Student Report: Mathematics</vt:lpstr>
      <vt:lpstr>Score Reports</vt:lpstr>
      <vt:lpstr>PowerPoint Presentation</vt:lpstr>
      <vt:lpstr>PowerPoint Presentation</vt:lpstr>
      <vt:lpstr>PowerPoint Presentation</vt:lpstr>
      <vt:lpstr>PowerPoint Presentation</vt:lpstr>
      <vt:lpstr>PowerPoint Presentation</vt:lpstr>
      <vt:lpstr>More Questions to Ask When I Get My Results</vt:lpstr>
      <vt:lpstr>UnderstandTheScore.org</vt:lpstr>
      <vt:lpstr>Quick Look at Score Reports</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PARCC Score Reports Parent Presentation</dc:title>
  <dc:creator>Knutelsky, Robin</dc:creator>
  <cp:lastModifiedBy>Max Taylor</cp:lastModifiedBy>
  <cp:revision>30</cp:revision>
  <dcterms:modified xsi:type="dcterms:W3CDTF">2015-11-12T02:01:38Z</dcterms:modified>
</cp:coreProperties>
</file>